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17" r:id="rId2"/>
    <p:sldId id="318" r:id="rId3"/>
    <p:sldId id="320" r:id="rId4"/>
    <p:sldId id="315" r:id="rId5"/>
    <p:sldId id="31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ie Weiler" initials="KW" lastIdx="5" clrIdx="0">
    <p:extLst>
      <p:ext uri="{19B8F6BF-5375-455C-9EA6-DF929625EA0E}">
        <p15:presenceInfo xmlns:p15="http://schemas.microsoft.com/office/powerpoint/2012/main" userId="S-1-5-21-1493991266-1397833606-196696484-36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A2D"/>
    <a:srgbClr val="E6C17E"/>
    <a:srgbClr val="A04A4E"/>
    <a:srgbClr val="75919F"/>
    <a:srgbClr val="556A85"/>
    <a:srgbClr val="9A3B3F"/>
    <a:srgbClr val="68314E"/>
    <a:srgbClr val="22295D"/>
    <a:srgbClr val="E0D1BA"/>
    <a:srgbClr val="1F28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54" autoAdjust="0"/>
    <p:restoredTop sz="94660"/>
  </p:normalViewPr>
  <p:slideViewPr>
    <p:cSldViewPr snapToGrid="0">
      <p:cViewPr varScale="1">
        <p:scale>
          <a:sx n="93" d="100"/>
          <a:sy n="93" d="100"/>
        </p:scale>
        <p:origin x="701" y="77"/>
      </p:cViewPr>
      <p:guideLst>
        <p:guide orient="horz" pos="34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1B0A5-D154-4E53-96C6-1DC641A15AD0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C1A9-CF96-4A63-998B-B5D71284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13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6" b="9776"/>
          <a:stretch/>
        </p:blipFill>
        <p:spPr>
          <a:xfrm rot="16200000">
            <a:off x="2656930" y="-2656930"/>
            <a:ext cx="6878140" cy="12192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4C76991-60A6-40B5-8F61-60C36101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43730"/>
            <a:ext cx="10515600" cy="111239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6" t="33818" r="29215" b="20932"/>
          <a:stretch/>
        </p:blipFill>
        <p:spPr>
          <a:xfrm>
            <a:off x="838200" y="2123160"/>
            <a:ext cx="3949733" cy="305176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4D728A5-9ADE-8BF8-7753-ED95B3D3E965}"/>
              </a:ext>
            </a:extLst>
          </p:cNvPr>
          <p:cNvGrpSpPr/>
          <p:nvPr userDrawn="1"/>
        </p:nvGrpSpPr>
        <p:grpSpPr>
          <a:xfrm>
            <a:off x="-2" y="1146352"/>
            <a:ext cx="12192002" cy="711516"/>
            <a:chOff x="-57801" y="3263475"/>
            <a:chExt cx="12650187" cy="813007"/>
          </a:xfrm>
        </p:grpSpPr>
        <p:sp>
          <p:nvSpPr>
            <p:cNvPr id="17" name="Rectangle 16"/>
            <p:cNvSpPr/>
            <p:nvPr userDrawn="1"/>
          </p:nvSpPr>
          <p:spPr>
            <a:xfrm>
              <a:off x="-57801" y="3263475"/>
              <a:ext cx="12650187" cy="777871"/>
            </a:xfrm>
            <a:prstGeom prst="rect">
              <a:avLst/>
            </a:prstGeom>
            <a:solidFill>
              <a:srgbClr val="E6C1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itle 1">
              <a:extLst>
                <a:ext uri="{FF2B5EF4-FFF2-40B4-BE49-F238E27FC236}">
                  <a16:creationId xmlns:a16="http://schemas.microsoft.com/office/drawing/2014/main" id="{B4C76991-60A6-40B5-8F61-60C36101FDF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57799" y="3390230"/>
              <a:ext cx="12650185" cy="68625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rgbClr val="21285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j-cs"/>
                </a:defRPr>
              </a:lvl1pPr>
            </a:lstStyle>
            <a:p>
              <a:pPr>
                <a:spcBef>
                  <a:spcPts val="500"/>
                </a:spcBef>
              </a:pPr>
              <a:r>
                <a:rPr lang="en-US" sz="2800" b="1" spc="400" dirty="0">
                  <a:solidFill>
                    <a:srgbClr val="131A2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SEPTEMBER 28-OCTOBER 2, 2024 |</a:t>
              </a:r>
              <a:r>
                <a:rPr lang="en-US" sz="2800" b="1" spc="400" baseline="0" dirty="0">
                  <a:solidFill>
                    <a:srgbClr val="131A2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HOUSTON, TEXAS</a:t>
              </a:r>
              <a:endParaRPr lang="en-US" sz="2800" b="1" spc="400" dirty="0">
                <a:solidFill>
                  <a:srgbClr val="131A2D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" name="Picture 2" descr="A black background with white numbers and text&#10;&#10;Description automatically generated">
            <a:extLst>
              <a:ext uri="{FF2B5EF4-FFF2-40B4-BE49-F238E27FC236}">
                <a16:creationId xmlns:a16="http://schemas.microsoft.com/office/drawing/2014/main" id="{0246B61B-B564-80E0-F953-200FA0C264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22"/>
          <a:stretch/>
        </p:blipFill>
        <p:spPr>
          <a:xfrm>
            <a:off x="2680313" y="-30721"/>
            <a:ext cx="7335542" cy="114336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1B30594-1DDB-EDE4-1086-6EC293DAAABE}"/>
              </a:ext>
            </a:extLst>
          </p:cNvPr>
          <p:cNvGrpSpPr/>
          <p:nvPr userDrawn="1"/>
        </p:nvGrpSpPr>
        <p:grpSpPr>
          <a:xfrm>
            <a:off x="5251772" y="2156810"/>
            <a:ext cx="6663152" cy="3061528"/>
            <a:chOff x="5794391" y="2205759"/>
            <a:chExt cx="5866293" cy="2503062"/>
          </a:xfrm>
        </p:grpSpPr>
        <p:pic>
          <p:nvPicPr>
            <p:cNvPr id="5" name="Picture 4" descr="A black and white text&#10;&#10;Description automatically generated">
              <a:extLst>
                <a:ext uri="{FF2B5EF4-FFF2-40B4-BE49-F238E27FC236}">
                  <a16:creationId xmlns:a16="http://schemas.microsoft.com/office/drawing/2014/main" id="{5BC5C4F2-8910-A0DE-850F-BD941504D6E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963" b="6984"/>
            <a:stretch/>
          </p:blipFill>
          <p:spPr>
            <a:xfrm>
              <a:off x="5857548" y="2205759"/>
              <a:ext cx="5803136" cy="1112393"/>
            </a:xfrm>
            <a:prstGeom prst="rect">
              <a:avLst/>
            </a:prstGeom>
          </p:spPr>
        </p:pic>
        <p:pic>
          <p:nvPicPr>
            <p:cNvPr id="8" name="Picture 7" descr="A black and white text&#10;&#10;Description automatically generated">
              <a:extLst>
                <a:ext uri="{FF2B5EF4-FFF2-40B4-BE49-F238E27FC236}">
                  <a16:creationId xmlns:a16="http://schemas.microsoft.com/office/drawing/2014/main" id="{1D74BEBE-5E47-8ABC-5AD2-278FFB4B4BB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00"/>
            <a:stretch/>
          </p:blipFill>
          <p:spPr>
            <a:xfrm>
              <a:off x="5794391" y="3213361"/>
              <a:ext cx="3205958" cy="14954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931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125"/>
            <a:ext cx="10090673" cy="1325563"/>
          </a:xfrm>
        </p:spPr>
        <p:txBody>
          <a:bodyPr anchor="t"/>
          <a:lstStyle>
            <a:lvl1pPr>
              <a:defRPr>
                <a:solidFill>
                  <a:srgbClr val="1F285E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703940"/>
            <a:ext cx="10090673" cy="357028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BE07-DDF1-4916-8EB9-1C469DD366DF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r="24869"/>
          <a:stretch/>
        </p:blipFill>
        <p:spPr>
          <a:xfrm>
            <a:off x="10473475" y="442"/>
            <a:ext cx="1718526" cy="685755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7D6127A-E5F1-4A55-A6FD-C33B5CFBBD09}"/>
              </a:ext>
            </a:extLst>
          </p:cNvPr>
          <p:cNvSpPr txBox="1"/>
          <p:nvPr userDrawn="1"/>
        </p:nvSpPr>
        <p:spPr>
          <a:xfrm>
            <a:off x="10492525" y="5211315"/>
            <a:ext cx="1735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#2024CNS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532FDBE-6ABF-F235-78AC-B4339C20D93C}"/>
              </a:ext>
            </a:extLst>
          </p:cNvPr>
          <p:cNvGrpSpPr/>
          <p:nvPr userDrawn="1"/>
        </p:nvGrpSpPr>
        <p:grpSpPr>
          <a:xfrm>
            <a:off x="10273374" y="277226"/>
            <a:ext cx="2259813" cy="1104204"/>
            <a:chOff x="5135880" y="-1091332"/>
            <a:chExt cx="8321040" cy="4065880"/>
          </a:xfrm>
        </p:grpSpPr>
        <p:pic>
          <p:nvPicPr>
            <p:cNvPr id="7" name="Picture 6" descr="A black background with white numbers and text&#10;&#10;Description automatically generated">
              <a:extLst>
                <a:ext uri="{FF2B5EF4-FFF2-40B4-BE49-F238E27FC236}">
                  <a16:creationId xmlns:a16="http://schemas.microsoft.com/office/drawing/2014/main" id="{6DB42AC7-C73B-C0BB-F498-8CF0DC72F5D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251" b="34120"/>
            <a:stretch/>
          </p:blipFill>
          <p:spPr>
            <a:xfrm>
              <a:off x="6080759" y="-1091332"/>
              <a:ext cx="6209237" cy="2288314"/>
            </a:xfrm>
            <a:prstGeom prst="rect">
              <a:avLst/>
            </a:prstGeom>
          </p:spPr>
        </p:pic>
        <p:pic>
          <p:nvPicPr>
            <p:cNvPr id="8" name="Picture 7" descr="A black background with white numbers and text&#10;&#10;Description automatically generated">
              <a:extLst>
                <a:ext uri="{FF2B5EF4-FFF2-40B4-BE49-F238E27FC236}">
                  <a16:creationId xmlns:a16="http://schemas.microsoft.com/office/drawing/2014/main" id="{64F1218D-F71D-704B-8EF2-995BEF69449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03" t="8706" r="1293" b="34120"/>
            <a:stretch/>
          </p:blipFill>
          <p:spPr>
            <a:xfrm>
              <a:off x="6096000" y="1407655"/>
              <a:ext cx="5948372" cy="1566893"/>
            </a:xfrm>
            <a:prstGeom prst="rect">
              <a:avLst/>
            </a:prstGeom>
          </p:spPr>
        </p:pic>
        <p:pic>
          <p:nvPicPr>
            <p:cNvPr id="9" name="Picture 8" descr="A black background with white numbers and text&#10;&#10;Description automatically generated">
              <a:extLst>
                <a:ext uri="{FF2B5EF4-FFF2-40B4-BE49-F238E27FC236}">
                  <a16:creationId xmlns:a16="http://schemas.microsoft.com/office/drawing/2014/main" id="{6777BBDA-D302-3CDA-1991-3828935FFAB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75" r="53125" b="30159"/>
            <a:stretch/>
          </p:blipFill>
          <p:spPr>
            <a:xfrm rot="5400000">
              <a:off x="8930640" y="-2836671"/>
              <a:ext cx="731520" cy="832104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6FC1AE7-83D3-169E-A74B-0F21A2EAD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6" t="33818" r="29215" b="20932"/>
          <a:stretch/>
        </p:blipFill>
        <p:spPr>
          <a:xfrm>
            <a:off x="10456433" y="3678364"/>
            <a:ext cx="1724704" cy="1332594"/>
          </a:xfrm>
          <a:prstGeom prst="rect">
            <a:avLst/>
          </a:prstGeom>
        </p:spPr>
      </p:pic>
      <p:pic>
        <p:nvPicPr>
          <p:cNvPr id="12" name="Picture 11" descr="A black and white text&#10;&#10;Description automatically generated">
            <a:extLst>
              <a:ext uri="{FF2B5EF4-FFF2-40B4-BE49-F238E27FC236}">
                <a16:creationId xmlns:a16="http://schemas.microsoft.com/office/drawing/2014/main" id="{029CD189-5301-366C-BA3D-2C305E49C5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3" b="6984"/>
          <a:stretch/>
        </p:blipFill>
        <p:spPr>
          <a:xfrm>
            <a:off x="10513884" y="5758188"/>
            <a:ext cx="1687447" cy="348318"/>
          </a:xfrm>
          <a:prstGeom prst="rect">
            <a:avLst/>
          </a:prstGeom>
        </p:spPr>
      </p:pic>
      <p:pic>
        <p:nvPicPr>
          <p:cNvPr id="13" name="Picture 12" descr="A black and white text&#10;&#10;Description automatically generated">
            <a:extLst>
              <a:ext uri="{FF2B5EF4-FFF2-40B4-BE49-F238E27FC236}">
                <a16:creationId xmlns:a16="http://schemas.microsoft.com/office/drawing/2014/main" id="{E0406857-6CFA-FBD8-5056-B4F68F4C4A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0"/>
          <a:stretch/>
        </p:blipFill>
        <p:spPr>
          <a:xfrm>
            <a:off x="10495519" y="6073694"/>
            <a:ext cx="1732573" cy="46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4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5F14DCF-53C1-87B1-2D66-0AB0E8A7A88F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131A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125"/>
            <a:ext cx="10090673" cy="132556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703940"/>
            <a:ext cx="10090673" cy="35702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BE07-DDF1-4916-8EB9-1C469DD366DF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r="24869"/>
          <a:stretch/>
        </p:blipFill>
        <p:spPr>
          <a:xfrm>
            <a:off x="10473475" y="442"/>
            <a:ext cx="1718526" cy="685755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7D6127A-E5F1-4A55-A6FD-C33B5CFBBD09}"/>
              </a:ext>
            </a:extLst>
          </p:cNvPr>
          <p:cNvSpPr txBox="1"/>
          <p:nvPr userDrawn="1"/>
        </p:nvSpPr>
        <p:spPr>
          <a:xfrm>
            <a:off x="10492525" y="5211315"/>
            <a:ext cx="1735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#2024CNS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532FDBE-6ABF-F235-78AC-B4339C20D93C}"/>
              </a:ext>
            </a:extLst>
          </p:cNvPr>
          <p:cNvGrpSpPr/>
          <p:nvPr userDrawn="1"/>
        </p:nvGrpSpPr>
        <p:grpSpPr>
          <a:xfrm>
            <a:off x="10273374" y="277226"/>
            <a:ext cx="2259813" cy="1104204"/>
            <a:chOff x="5135880" y="-1091332"/>
            <a:chExt cx="8321040" cy="4065880"/>
          </a:xfrm>
        </p:grpSpPr>
        <p:pic>
          <p:nvPicPr>
            <p:cNvPr id="7" name="Picture 6" descr="A black background with white numbers and text&#10;&#10;Description automatically generated">
              <a:extLst>
                <a:ext uri="{FF2B5EF4-FFF2-40B4-BE49-F238E27FC236}">
                  <a16:creationId xmlns:a16="http://schemas.microsoft.com/office/drawing/2014/main" id="{6DB42AC7-C73B-C0BB-F498-8CF0DC72F5D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251" b="34120"/>
            <a:stretch/>
          </p:blipFill>
          <p:spPr>
            <a:xfrm>
              <a:off x="6080759" y="-1091332"/>
              <a:ext cx="6209237" cy="2288314"/>
            </a:xfrm>
            <a:prstGeom prst="rect">
              <a:avLst/>
            </a:prstGeom>
          </p:spPr>
        </p:pic>
        <p:pic>
          <p:nvPicPr>
            <p:cNvPr id="8" name="Picture 7" descr="A black background with white numbers and text&#10;&#10;Description automatically generated">
              <a:extLst>
                <a:ext uri="{FF2B5EF4-FFF2-40B4-BE49-F238E27FC236}">
                  <a16:creationId xmlns:a16="http://schemas.microsoft.com/office/drawing/2014/main" id="{64F1218D-F71D-704B-8EF2-995BEF69449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03" t="8706" r="1293" b="34120"/>
            <a:stretch/>
          </p:blipFill>
          <p:spPr>
            <a:xfrm>
              <a:off x="6096000" y="1407655"/>
              <a:ext cx="5948372" cy="1566893"/>
            </a:xfrm>
            <a:prstGeom prst="rect">
              <a:avLst/>
            </a:prstGeom>
          </p:spPr>
        </p:pic>
        <p:pic>
          <p:nvPicPr>
            <p:cNvPr id="9" name="Picture 8" descr="A black background with white numbers and text&#10;&#10;Description automatically generated">
              <a:extLst>
                <a:ext uri="{FF2B5EF4-FFF2-40B4-BE49-F238E27FC236}">
                  <a16:creationId xmlns:a16="http://schemas.microsoft.com/office/drawing/2014/main" id="{6777BBDA-D302-3CDA-1991-3828935FFAB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75" r="53125" b="30159"/>
            <a:stretch/>
          </p:blipFill>
          <p:spPr>
            <a:xfrm rot="5400000">
              <a:off x="8930640" y="-2836671"/>
              <a:ext cx="731520" cy="832104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6FC1AE7-83D3-169E-A74B-0F21A2EAD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6" t="33818" r="29215" b="20932"/>
          <a:stretch/>
        </p:blipFill>
        <p:spPr>
          <a:xfrm>
            <a:off x="10456433" y="3678364"/>
            <a:ext cx="1724704" cy="1332594"/>
          </a:xfrm>
          <a:prstGeom prst="rect">
            <a:avLst/>
          </a:prstGeom>
        </p:spPr>
      </p:pic>
      <p:pic>
        <p:nvPicPr>
          <p:cNvPr id="12" name="Picture 11" descr="A black and white text&#10;&#10;Description automatically generated">
            <a:extLst>
              <a:ext uri="{FF2B5EF4-FFF2-40B4-BE49-F238E27FC236}">
                <a16:creationId xmlns:a16="http://schemas.microsoft.com/office/drawing/2014/main" id="{029CD189-5301-366C-BA3D-2C305E49C5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3" b="6984"/>
          <a:stretch/>
        </p:blipFill>
        <p:spPr>
          <a:xfrm>
            <a:off x="10513884" y="5758188"/>
            <a:ext cx="1687447" cy="348318"/>
          </a:xfrm>
          <a:prstGeom prst="rect">
            <a:avLst/>
          </a:prstGeom>
        </p:spPr>
      </p:pic>
      <p:pic>
        <p:nvPicPr>
          <p:cNvPr id="13" name="Picture 12" descr="A black and white text&#10;&#10;Description automatically generated">
            <a:extLst>
              <a:ext uri="{FF2B5EF4-FFF2-40B4-BE49-F238E27FC236}">
                <a16:creationId xmlns:a16="http://schemas.microsoft.com/office/drawing/2014/main" id="{E0406857-6CFA-FBD8-5056-B4F68F4C4A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0"/>
          <a:stretch/>
        </p:blipFill>
        <p:spPr>
          <a:xfrm>
            <a:off x="10495519" y="6073694"/>
            <a:ext cx="1732573" cy="46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2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tars in the sky with stars&#10;&#10;Description automatically generated">
            <a:extLst>
              <a:ext uri="{FF2B5EF4-FFF2-40B4-BE49-F238E27FC236}">
                <a16:creationId xmlns:a16="http://schemas.microsoft.com/office/drawing/2014/main" id="{E76C81B3-8780-4C5A-86E0-FA85DBC0A3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1" r="34597"/>
          <a:stretch/>
        </p:blipFill>
        <p:spPr>
          <a:xfrm rot="16200000">
            <a:off x="5433217" y="112468"/>
            <a:ext cx="1325565" cy="1219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125"/>
            <a:ext cx="11409473" cy="1325563"/>
          </a:xfrm>
        </p:spPr>
        <p:txBody>
          <a:bodyPr anchor="t"/>
          <a:lstStyle>
            <a:lvl1pPr>
              <a:defRPr>
                <a:solidFill>
                  <a:srgbClr val="1F285E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703940"/>
            <a:ext cx="11409473" cy="357028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E8D8E0E-8494-FBAF-E27E-F98FA220C8A2}"/>
              </a:ext>
            </a:extLst>
          </p:cNvPr>
          <p:cNvGrpSpPr/>
          <p:nvPr userDrawn="1"/>
        </p:nvGrpSpPr>
        <p:grpSpPr>
          <a:xfrm>
            <a:off x="204330" y="5542994"/>
            <a:ext cx="11770073" cy="1332594"/>
            <a:chOff x="136357" y="5542994"/>
            <a:chExt cx="11770073" cy="133259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7D6127A-E5F1-4A55-A6FD-C33B5CFBBD09}"/>
                </a:ext>
              </a:extLst>
            </p:cNvPr>
            <p:cNvSpPr txBox="1"/>
            <p:nvPr userDrawn="1"/>
          </p:nvSpPr>
          <p:spPr>
            <a:xfrm>
              <a:off x="7964897" y="6262042"/>
              <a:ext cx="38827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#2024CNS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6FC1AE7-83D3-169E-A74B-0F21A2EAD75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66" t="33818" r="29215" b="20932"/>
            <a:stretch/>
          </p:blipFill>
          <p:spPr>
            <a:xfrm>
              <a:off x="5879661" y="5542994"/>
              <a:ext cx="1724704" cy="1332594"/>
            </a:xfrm>
            <a:prstGeom prst="rect">
              <a:avLst/>
            </a:prstGeom>
          </p:spPr>
        </p:pic>
        <p:pic>
          <p:nvPicPr>
            <p:cNvPr id="16" name="Picture 15" descr="A black background with white numbers and text&#10;&#10;Description automatically generated">
              <a:extLst>
                <a:ext uri="{FF2B5EF4-FFF2-40B4-BE49-F238E27FC236}">
                  <a16:creationId xmlns:a16="http://schemas.microsoft.com/office/drawing/2014/main" id="{D164D027-C60C-203C-82DB-5B558F382E7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995"/>
            <a:stretch/>
          </p:blipFill>
          <p:spPr>
            <a:xfrm>
              <a:off x="136357" y="5775969"/>
              <a:ext cx="5564374" cy="864998"/>
            </a:xfrm>
            <a:prstGeom prst="rect">
              <a:avLst/>
            </a:prstGeom>
          </p:spPr>
        </p:pic>
        <p:pic>
          <p:nvPicPr>
            <p:cNvPr id="18" name="Picture 17" descr="A black and white text&#10;&#10;Description automatically generated">
              <a:extLst>
                <a:ext uri="{FF2B5EF4-FFF2-40B4-BE49-F238E27FC236}">
                  <a16:creationId xmlns:a16="http://schemas.microsoft.com/office/drawing/2014/main" id="{7DE2930C-83AE-35E6-21F8-63B7AF4935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3665" y="5752141"/>
              <a:ext cx="3882765" cy="5524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308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F59963-1D11-D37D-655E-EF6D5E83ED9B}"/>
              </a:ext>
            </a:extLst>
          </p:cNvPr>
          <p:cNvSpPr/>
          <p:nvPr userDrawn="1"/>
        </p:nvSpPr>
        <p:spPr>
          <a:xfrm>
            <a:off x="-1" y="0"/>
            <a:ext cx="12192001" cy="5747804"/>
          </a:xfrm>
          <a:prstGeom prst="rect">
            <a:avLst/>
          </a:prstGeom>
          <a:solidFill>
            <a:srgbClr val="131A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tars in the sky with stars&#10;&#10;Description automatically generated">
            <a:extLst>
              <a:ext uri="{FF2B5EF4-FFF2-40B4-BE49-F238E27FC236}">
                <a16:creationId xmlns:a16="http://schemas.microsoft.com/office/drawing/2014/main" id="{E76C81B3-8780-4C5A-86E0-FA85DBC0A3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1" r="34597"/>
          <a:stretch/>
        </p:blipFill>
        <p:spPr>
          <a:xfrm rot="16200000">
            <a:off x="5433217" y="112468"/>
            <a:ext cx="1325565" cy="1219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125"/>
            <a:ext cx="11409473" cy="132556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703940"/>
            <a:ext cx="11409473" cy="35702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E8D8E0E-8494-FBAF-E27E-F98FA220C8A2}"/>
              </a:ext>
            </a:extLst>
          </p:cNvPr>
          <p:cNvGrpSpPr/>
          <p:nvPr userDrawn="1"/>
        </p:nvGrpSpPr>
        <p:grpSpPr>
          <a:xfrm>
            <a:off x="204330" y="5542994"/>
            <a:ext cx="11770073" cy="1332594"/>
            <a:chOff x="136357" y="5542994"/>
            <a:chExt cx="11770073" cy="133259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7D6127A-E5F1-4A55-A6FD-C33B5CFBBD09}"/>
                </a:ext>
              </a:extLst>
            </p:cNvPr>
            <p:cNvSpPr txBox="1"/>
            <p:nvPr userDrawn="1"/>
          </p:nvSpPr>
          <p:spPr>
            <a:xfrm>
              <a:off x="7964897" y="6262042"/>
              <a:ext cx="38827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#2024CNS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6FC1AE7-83D3-169E-A74B-0F21A2EAD75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66" t="33818" r="29215" b="20932"/>
            <a:stretch/>
          </p:blipFill>
          <p:spPr>
            <a:xfrm>
              <a:off x="5879661" y="5542994"/>
              <a:ext cx="1724704" cy="1332594"/>
            </a:xfrm>
            <a:prstGeom prst="rect">
              <a:avLst/>
            </a:prstGeom>
          </p:spPr>
        </p:pic>
        <p:pic>
          <p:nvPicPr>
            <p:cNvPr id="16" name="Picture 15" descr="A black background with white numbers and text&#10;&#10;Description automatically generated">
              <a:extLst>
                <a:ext uri="{FF2B5EF4-FFF2-40B4-BE49-F238E27FC236}">
                  <a16:creationId xmlns:a16="http://schemas.microsoft.com/office/drawing/2014/main" id="{D164D027-C60C-203C-82DB-5B558F382E7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995"/>
            <a:stretch/>
          </p:blipFill>
          <p:spPr>
            <a:xfrm>
              <a:off x="136357" y="5775969"/>
              <a:ext cx="5564374" cy="864998"/>
            </a:xfrm>
            <a:prstGeom prst="rect">
              <a:avLst/>
            </a:prstGeom>
          </p:spPr>
        </p:pic>
        <p:pic>
          <p:nvPicPr>
            <p:cNvPr id="18" name="Picture 17" descr="A black and white text&#10;&#10;Description automatically generated">
              <a:extLst>
                <a:ext uri="{FF2B5EF4-FFF2-40B4-BE49-F238E27FC236}">
                  <a16:creationId xmlns:a16="http://schemas.microsoft.com/office/drawing/2014/main" id="{7DE2930C-83AE-35E6-21F8-63B7AF4935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3665" y="5752141"/>
              <a:ext cx="3882765" cy="5524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041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9BE07-DDF1-4916-8EB9-1C469DD366DF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F940E-0C5D-4F42-AEC6-1CAB1289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7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73" r:id="rId3"/>
    <p:sldLayoutId id="2147483671" r:id="rId4"/>
    <p:sldLayoutId id="2147483672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8DA3F-AFAE-02B0-9B37-31254D433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6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8BEA5-A916-A67E-95A7-385906CA4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97A47-F059-FC65-DAEB-C6BDE1AED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2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C7E77-753C-386D-AC91-9E65A1D12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81E92-5442-79B0-CC8A-668CCB94C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4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0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A17E9-62CF-176F-F434-B1CC14928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7BF9F-0583-F582-79F2-929B00084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1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3D2244C-C2D0-4238-927C-3529077E973B}">
  <we:reference id="wa104380907" version="1.0.0.0" store="en-US" storeType="OMEX"/>
  <we:alternateReferences>
    <we:reference id="WA104380907" version="1.0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9414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Rush</dc:creator>
  <cp:lastModifiedBy>Katie Allard</cp:lastModifiedBy>
  <cp:revision>167</cp:revision>
  <dcterms:created xsi:type="dcterms:W3CDTF">2019-06-27T13:56:56Z</dcterms:created>
  <dcterms:modified xsi:type="dcterms:W3CDTF">2024-09-27T22:23:27Z</dcterms:modified>
</cp:coreProperties>
</file>