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2" r:id="rId2"/>
    <p:sldMasterId id="2147483723" r:id="rId3"/>
    <p:sldMasterId id="2147483703" r:id="rId4"/>
    <p:sldMasterId id="2147483734" r:id="rId5"/>
  </p:sldMasterIdLst>
  <p:notesMasterIdLst>
    <p:notesMasterId r:id="rId14"/>
  </p:notesMasterIdLst>
  <p:sldIdLst>
    <p:sldId id="260" r:id="rId6"/>
    <p:sldId id="257" r:id="rId7"/>
    <p:sldId id="261" r:id="rId8"/>
    <p:sldId id="262" r:id="rId9"/>
    <p:sldId id="263" r:id="rId10"/>
    <p:sldId id="264" r:id="rId11"/>
    <p:sldId id="265"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43A"/>
    <a:srgbClr val="001E62"/>
    <a:srgbClr val="A1D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88" autoAdjust="0"/>
    <p:restoredTop sz="94708"/>
  </p:normalViewPr>
  <p:slideViewPr>
    <p:cSldViewPr snapToGrid="0">
      <p:cViewPr varScale="1">
        <p:scale>
          <a:sx n="65" d="100"/>
          <a:sy n="65" d="100"/>
        </p:scale>
        <p:origin x="5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2DC412-B107-46CD-A9A9-BB0483795BFB}" type="datetimeFigureOut">
              <a:rPr lang="en-US" smtClean="0"/>
              <a:t>7/6/2023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26160-6F9B-497D-B5CC-F29A2C5EC107}" type="slidenum">
              <a:rPr lang="en-US" smtClean="0"/>
              <a:t>‹#›</a:t>
            </a:fld>
            <a:endParaRPr lang="en-US"/>
          </a:p>
        </p:txBody>
      </p:sp>
    </p:spTree>
    <p:extLst>
      <p:ext uri="{BB962C8B-B14F-4D97-AF65-F5344CB8AC3E}">
        <p14:creationId xmlns:p14="http://schemas.microsoft.com/office/powerpoint/2010/main" val="3730461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p:txBody>
          <a:bodyPr/>
          <a:lstStyle/>
          <a:p>
            <a:r>
              <a:rPr lang="en-US"/>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1907" y="186506"/>
            <a:ext cx="3653444" cy="16874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0" y="12"/>
            <a:ext cx="4074837"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11" name="Rectangle 10"/>
          <p:cNvSpPr/>
          <p:nvPr userDrawn="1"/>
        </p:nvSpPr>
        <p:spPr>
          <a:xfrm>
            <a:off x="4051376" y="12"/>
            <a:ext cx="97536"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sp>
        <p:nvSpPr>
          <p:cNvPr id="7" name="Content Placeholder 2"/>
          <p:cNvSpPr>
            <a:spLocks noGrp="1"/>
          </p:cNvSpPr>
          <p:nvPr>
            <p:ph idx="1"/>
          </p:nvPr>
        </p:nvSpPr>
        <p:spPr>
          <a:xfrm>
            <a:off x="4800600" y="731520"/>
            <a:ext cx="6492240" cy="5257800"/>
          </a:xfrm>
          <a:prstGeom prst="rect">
            <a:avLst/>
          </a:prstGeom>
        </p:spPr>
        <p:txBody>
          <a:bodyPr/>
          <a:lstStyle>
            <a:lvl1pPr marL="342900" indent="-342900">
              <a:buFont typeface="Arial" charset="0"/>
              <a:buChar char="•"/>
              <a:defRPr sz="2400">
                <a:latin typeface="Calibri" panose="020F0502020204030204" pitchFamily="34" charset="0"/>
                <a:cs typeface="Calibri" panose="020F0502020204030204" pitchFamily="34" charset="0"/>
              </a:defRPr>
            </a:lvl1pPr>
            <a:lvl2pPr marL="685800" indent="-342900">
              <a:buFont typeface="Arial" charset="0"/>
              <a:buChar char="•"/>
              <a:defRPr sz="2000">
                <a:latin typeface="Calibri" panose="020F0502020204030204" pitchFamily="34" charset="0"/>
                <a:cs typeface="Calibri" panose="020F0502020204030204" pitchFamily="34" charset="0"/>
              </a:defRPr>
            </a:lvl2pPr>
            <a:lvl3pPr marL="1028700" indent="-342900">
              <a:buFont typeface="Arial" charset="0"/>
              <a:buChar char="•"/>
              <a:defRPr sz="1800">
                <a:latin typeface="Calibri" panose="020F0502020204030204" pitchFamily="34" charset="0"/>
                <a:cs typeface="Calibri" panose="020F0502020204030204" pitchFamily="34" charset="0"/>
              </a:defRPr>
            </a:lvl3pPr>
            <a:lvl4pPr marL="1371600" indent="-342900">
              <a:buFont typeface="Arial" charset="0"/>
              <a:buChar char="•"/>
              <a:defRPr sz="1800">
                <a:latin typeface="Calibri" panose="020F0502020204030204" pitchFamily="34" charset="0"/>
                <a:cs typeface="Calibri" panose="020F0502020204030204" pitchFamily="34" charset="0"/>
              </a:defRPr>
            </a:lvl4pPr>
            <a:lvl5pPr marL="1714500" indent="-342900">
              <a:buFont typeface="Arial" charset="0"/>
              <a:buChar char="•"/>
              <a:defRPr sz="16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1"/>
          <p:cNvSpPr>
            <a:spLocks noGrp="1"/>
          </p:cNvSpPr>
          <p:nvPr>
            <p:ph type="title"/>
          </p:nvPr>
        </p:nvSpPr>
        <p:spPr>
          <a:xfrm>
            <a:off x="491412" y="731520"/>
            <a:ext cx="3200400" cy="1546854"/>
          </a:xfrm>
        </p:spPr>
        <p:txBody>
          <a:bodyPr/>
          <a:lstStyle>
            <a:lvl1pPr>
              <a:defRPr sz="2700">
                <a:solidFill>
                  <a:schemeClr val="bg1"/>
                </a:solidFill>
              </a:defRPr>
            </a:lvl1pPr>
          </a:lstStyle>
          <a:p>
            <a:r>
              <a:rPr lang="en-US" dirty="0"/>
              <a:t>Click to edit Master title style</a:t>
            </a:r>
          </a:p>
        </p:txBody>
      </p:sp>
      <p:sp>
        <p:nvSpPr>
          <p:cNvPr id="16" name="Subtitle 2"/>
          <p:cNvSpPr>
            <a:spLocks noGrp="1"/>
          </p:cNvSpPr>
          <p:nvPr>
            <p:ph type="subTitle" idx="11"/>
          </p:nvPr>
        </p:nvSpPr>
        <p:spPr>
          <a:xfrm>
            <a:off x="849961" y="2519266"/>
            <a:ext cx="3628735" cy="3153746"/>
          </a:xfrm>
          <a:prstGeom prst="rect">
            <a:avLst/>
          </a:prstGeom>
          <a:solidFill>
            <a:srgbClr val="75787B"/>
          </a:solidFill>
        </p:spPr>
        <p:txBody>
          <a:bodyPr lIns="182880" tIns="182880" rIns="182880" bIns="182880"/>
          <a:lstStyle>
            <a:lvl1pPr marL="0" indent="0" algn="ctr">
              <a:buNone/>
              <a:defRPr sz="2400">
                <a:solidFill>
                  <a:schemeClr val="bg1"/>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361238"/>
            <a:ext cx="98921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bg1"/>
              </a:solidFill>
            </a:endParaRPr>
          </a:p>
        </p:txBody>
      </p:sp>
      <p:sp>
        <p:nvSpPr>
          <p:cNvPr id="6" name="Title 5"/>
          <p:cNvSpPr>
            <a:spLocks noGrp="1"/>
          </p:cNvSpPr>
          <p:nvPr>
            <p:ph type="title"/>
          </p:nvPr>
        </p:nvSpPr>
        <p:spPr>
          <a:xfrm>
            <a:off x="414528" y="638507"/>
            <a:ext cx="11362945" cy="2391772"/>
          </a:xfrm>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406168" y="3122353"/>
            <a:ext cx="11390705" cy="1655762"/>
          </a:xfrm>
          <a:prstGeom prst="rect">
            <a:avLst/>
          </a:prstGeom>
        </p:spPr>
        <p:txBody>
          <a:bodyPr/>
          <a:lstStyle>
            <a:lvl1pPr marL="0" indent="0" algn="ctr">
              <a:buNone/>
              <a:defRPr sz="2800">
                <a:solidFill>
                  <a:schemeClr val="bg1">
                    <a:lumMod val="75000"/>
                  </a:schemeClr>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67" y="4972757"/>
            <a:ext cx="3663170" cy="169317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Blue 2">
    <p:bg>
      <p:bgPr>
        <a:solidFill>
          <a:srgbClr val="003479"/>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bg1"/>
              </a:solidFill>
            </a:endParaRPr>
          </a:p>
        </p:txBody>
      </p:sp>
      <p:sp>
        <p:nvSpPr>
          <p:cNvPr id="5" name="Rectangle 4"/>
          <p:cNvSpPr/>
          <p:nvPr userDrawn="1"/>
        </p:nvSpPr>
        <p:spPr>
          <a:xfrm>
            <a:off x="0" y="-25398"/>
            <a:ext cx="12192000" cy="2641601"/>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3408" y="-25398"/>
            <a:ext cx="8348592" cy="264160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34" y="219455"/>
            <a:ext cx="3620525" cy="2151892"/>
          </a:xfrm>
          <a:prstGeom prst="rect">
            <a:avLst/>
          </a:prstGeom>
        </p:spPr>
      </p:pic>
      <p:sp>
        <p:nvSpPr>
          <p:cNvPr id="7" name="Title 5"/>
          <p:cNvSpPr>
            <a:spLocks noGrp="1"/>
          </p:cNvSpPr>
          <p:nvPr>
            <p:ph type="title"/>
          </p:nvPr>
        </p:nvSpPr>
        <p:spPr>
          <a:xfrm>
            <a:off x="414528" y="2861056"/>
            <a:ext cx="11362945" cy="2146916"/>
          </a:xfrm>
        </p:spPr>
        <p:txBody>
          <a:bodyPr/>
          <a:lstStyle>
            <a:lvl1pPr>
              <a:defRPr>
                <a:solidFill>
                  <a:srgbClr val="A1D6CA"/>
                </a:solidFill>
              </a:defRPr>
            </a:lvl1pPr>
          </a:lstStyle>
          <a:p>
            <a:r>
              <a:rPr lang="en-US" dirty="0"/>
              <a:t>Click to edit Master title style</a:t>
            </a:r>
          </a:p>
        </p:txBody>
      </p:sp>
      <p:sp>
        <p:nvSpPr>
          <p:cNvPr id="10" name="Subtitle 2"/>
          <p:cNvSpPr>
            <a:spLocks noGrp="1"/>
          </p:cNvSpPr>
          <p:nvPr>
            <p:ph type="subTitle" idx="1"/>
          </p:nvPr>
        </p:nvSpPr>
        <p:spPr>
          <a:xfrm>
            <a:off x="406168" y="5320145"/>
            <a:ext cx="11390705" cy="1159734"/>
          </a:xfrm>
          <a:prstGeom prst="rect">
            <a:avLst/>
          </a:prstGeom>
        </p:spPr>
        <p:txBody>
          <a:bodyPr/>
          <a:lstStyle>
            <a:lvl1pPr marL="0" indent="0" algn="ctr">
              <a:buNone/>
              <a:defRPr sz="2800">
                <a:solidFill>
                  <a:schemeClr val="bg1">
                    <a:lumMod val="75000"/>
                  </a:schemeClr>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 y="0"/>
            <a:ext cx="9962464" cy="686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4708236" y="4201345"/>
            <a:ext cx="7164683"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706112" y="1717499"/>
            <a:ext cx="7147221" cy="2391772"/>
          </a:xfrm>
        </p:spPr>
        <p:txBody>
          <a:body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1907" y="186506"/>
            <a:ext cx="3653444" cy="168748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 y="0"/>
            <a:ext cx="9962464" cy="686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4706112" y="1717498"/>
            <a:ext cx="7147221" cy="3325990"/>
          </a:xfrm>
        </p:spPr>
        <p:txBody>
          <a:bodyPr/>
          <a:lstStyle/>
          <a:p>
            <a:r>
              <a:rPr lang="en-US" dirty="0"/>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8377" y="186506"/>
            <a:ext cx="3653444" cy="168748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0"/>
            <a:ext cx="24384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Subtitle 2"/>
          <p:cNvSpPr>
            <a:spLocks noGrp="1"/>
          </p:cNvSpPr>
          <p:nvPr>
            <p:ph type="subTitle" idx="1"/>
          </p:nvPr>
        </p:nvSpPr>
        <p:spPr>
          <a:xfrm>
            <a:off x="2867984" y="4201345"/>
            <a:ext cx="8909488"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Title 6"/>
          <p:cNvSpPr>
            <a:spLocks noGrp="1"/>
          </p:cNvSpPr>
          <p:nvPr>
            <p:ph type="title"/>
          </p:nvPr>
        </p:nvSpPr>
        <p:spPr>
          <a:xfrm>
            <a:off x="2871893" y="1717499"/>
            <a:ext cx="8905579" cy="2391772"/>
          </a:xfrm>
        </p:spPr>
        <p:txBody>
          <a:body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12" y="383982"/>
            <a:ext cx="2233297" cy="132671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Blue 1">
    <p:bg>
      <p:bgPr>
        <a:solidFill>
          <a:srgbClr val="00347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19200" y="685800"/>
            <a:ext cx="9753600" cy="2362200"/>
          </a:xfrm>
        </p:spPr>
        <p:txBody>
          <a:bodyPr anchor="b"/>
          <a:lstStyle>
            <a:lvl1pPr>
              <a:defRPr>
                <a:solidFill>
                  <a:schemeClr val="bg1"/>
                </a:solidFill>
              </a:defRPr>
            </a:lvl1pPr>
          </a:lstStyle>
          <a:p>
            <a:r>
              <a:rPr lang="en-US" dirty="0"/>
              <a:t>Click to edit Master title style</a:t>
            </a:r>
          </a:p>
        </p:txBody>
      </p:sp>
      <p:sp>
        <p:nvSpPr>
          <p:cNvPr id="10" name="Subtitle 2"/>
          <p:cNvSpPr>
            <a:spLocks noGrp="1"/>
          </p:cNvSpPr>
          <p:nvPr>
            <p:ph type="subTitle" idx="1"/>
          </p:nvPr>
        </p:nvSpPr>
        <p:spPr>
          <a:xfrm>
            <a:off x="1219200" y="3134360"/>
            <a:ext cx="9753600" cy="1412240"/>
          </a:xfrm>
          <a:prstGeom prst="rect">
            <a:avLst/>
          </a:prstGeom>
        </p:spPr>
        <p:txBody>
          <a:bodyPr/>
          <a:lstStyle>
            <a:lvl1pPr marL="0" indent="0" algn="ctr">
              <a:buNone/>
              <a:defRPr>
                <a:solidFill>
                  <a:schemeClr val="bg1">
                    <a:lumMod val="75000"/>
                  </a:schemeClr>
                </a:solidFill>
                <a:latin typeface="Calibri" panose="020F0502020204030204" pitchFamily="34" charset="0"/>
                <a:cs typeface="Calibri" panose="020F050202020403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851400"/>
            <a:ext cx="3759200" cy="1735016"/>
          </a:xfrm>
          <a:prstGeom prst="rect">
            <a:avLst/>
          </a:prstGeom>
        </p:spPr>
      </p:pic>
    </p:spTree>
    <p:extLst>
      <p:ext uri="{BB962C8B-B14F-4D97-AF65-F5344CB8AC3E}">
        <p14:creationId xmlns:p14="http://schemas.microsoft.com/office/powerpoint/2010/main" val="2067681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1893" y="365125"/>
            <a:ext cx="8814585"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871893" y="1572768"/>
            <a:ext cx="8814585" cy="4956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1893" y="365125"/>
            <a:ext cx="8814585" cy="988187"/>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2871893" y="1572768"/>
            <a:ext cx="8814585" cy="4956048"/>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1894" y="365125"/>
            <a:ext cx="8814584"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871893" y="1572768"/>
            <a:ext cx="5077291" cy="49560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8242301" y="1572063"/>
            <a:ext cx="3444177" cy="4957325"/>
          </a:xfrm>
        </p:spPr>
        <p:txBody>
          <a:bodyPr/>
          <a:lstStyle>
            <a:lvl1pPr marL="0" indent="0">
              <a:buFontTx/>
              <a:buNone/>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2834" y="4616982"/>
            <a:ext cx="11258111"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71056" y="2133136"/>
            <a:ext cx="11230674" cy="2391772"/>
          </a:xfrm>
        </p:spPr>
        <p:txBody>
          <a:body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460" y="186506"/>
            <a:ext cx="3653444" cy="168748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71893" y="1572769"/>
            <a:ext cx="4264403" cy="4956047"/>
          </a:xfrm>
        </p:spPr>
        <p:txBody>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74225" y="1572769"/>
            <a:ext cx="4212253" cy="4956046"/>
          </a:xfrm>
        </p:spPr>
        <p:txBody>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871895" y="365125"/>
            <a:ext cx="8814584" cy="988187"/>
          </a:xfrm>
          <a:prstGeom prst="rect">
            <a:avLst/>
          </a:prstGeom>
        </p:spPr>
        <p:txBody>
          <a:body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71894" y="1589723"/>
            <a:ext cx="4334933" cy="823912"/>
          </a:xfrm>
        </p:spPr>
        <p:txBody>
          <a:bodyPr anchor="t" anchorCtr="0">
            <a:noAutofit/>
          </a:bodyPr>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871894" y="2540318"/>
            <a:ext cx="4334933" cy="3988498"/>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477760" y="1589723"/>
            <a:ext cx="4208718" cy="823912"/>
          </a:xfrm>
        </p:spPr>
        <p:txBody>
          <a:bodyPr anchor="t" anchorCtr="0">
            <a:noAutofit/>
          </a:bodyPr>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477760" y="2540318"/>
            <a:ext cx="4208718" cy="3988498"/>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871894" y="365125"/>
            <a:ext cx="8814584" cy="988187"/>
          </a:xfrm>
          <a:prstGeom prst="rect">
            <a:avLst/>
          </a:prstGeom>
        </p:spPr>
        <p:txBody>
          <a:bodyPr/>
          <a:lstStyle/>
          <a:p>
            <a:r>
              <a:rPr lang="en-US"/>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871893" y="365125"/>
            <a:ext cx="8814585" cy="988187"/>
          </a:xfrm>
          <a:prstGeom prst="rect">
            <a:avLst/>
          </a:prstGeom>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71893" y="310896"/>
            <a:ext cx="8905240" cy="6217920"/>
          </a:xfrm>
        </p:spPr>
        <p:txBody>
          <a:bodyPr/>
          <a:lstStyle>
            <a:lvl1pPr marL="0" indent="0">
              <a:buFontTx/>
              <a:buNone/>
              <a:tabLst>
                <a:tab pos="2557463" algn="l"/>
              </a:tabLst>
              <a:defRPr/>
            </a:lvl1pPr>
          </a:lstStyle>
          <a:p>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1"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1" y="1572767"/>
            <a:ext cx="11125200" cy="38076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1"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1" y="1572767"/>
            <a:ext cx="11125200" cy="3807615"/>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0" y="1572767"/>
            <a:ext cx="11125200" cy="3807615"/>
          </a:xfrm>
        </p:spPr>
        <p:txBody>
          <a:bodyPr/>
          <a:lstStyle>
            <a:lvl1pPr marL="0" indent="0">
              <a:buFontTx/>
              <a:buNone/>
              <a:defRPr/>
            </a:lvl1pPr>
            <a:lvl2pPr marL="800100" indent="-342900">
              <a:buFont typeface="Arial" charset="0"/>
              <a:buChar char="•"/>
              <a:defRPr/>
            </a:lvl2pPr>
            <a:lvl3pPr marL="1257300" indent="-342900">
              <a:buFont typeface="Arial" charset="0"/>
              <a:buChar char="•"/>
              <a:defRPr/>
            </a:lvl3pPr>
            <a:lvl4pPr marL="1657350" indent="-285750">
              <a:buFont typeface="Arial" charset="0"/>
              <a:buChar char="•"/>
              <a:defRPr/>
            </a:lvl4pPr>
            <a:lvl5pPr marL="2114550" indent="-285750">
              <a:buFont typeface="Arial"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0" y="1572767"/>
            <a:ext cx="6800851" cy="38076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7639052" y="1572063"/>
            <a:ext cx="4019549" cy="4871600"/>
          </a:xfrm>
        </p:spPr>
        <p:txBody>
          <a:bodyPr/>
          <a:lstStyle>
            <a:lvl1pPr marL="0" indent="0">
              <a:buFontTx/>
              <a:buNone/>
              <a:defRPr/>
            </a:lvl1pPr>
          </a:lstStyle>
          <a:p>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2451" y="365125"/>
            <a:ext cx="11106149"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52453" y="1572767"/>
            <a:ext cx="6781799" cy="3807615"/>
          </a:xfrm>
        </p:spPr>
        <p:txBody>
          <a:bodyPr/>
          <a:lstStyle>
            <a:lvl1pPr marL="0" indent="0">
              <a:buFontTx/>
              <a:buNone/>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7639052" y="1572063"/>
            <a:ext cx="4019549" cy="4871601"/>
          </a:xfrm>
        </p:spPr>
        <p:txBody>
          <a:bodyPr/>
          <a:lstStyle>
            <a:lvl1pPr marL="0" indent="0">
              <a:buFontTx/>
              <a:buNone/>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bg1"/>
              </a:solidFill>
            </a:endParaRPr>
          </a:p>
        </p:txBody>
      </p:sp>
      <p:sp>
        <p:nvSpPr>
          <p:cNvPr id="6" name="Title 5"/>
          <p:cNvSpPr>
            <a:spLocks noGrp="1"/>
          </p:cNvSpPr>
          <p:nvPr>
            <p:ph type="title"/>
          </p:nvPr>
        </p:nvSpPr>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chemeClr val="bg1">
                    <a:lumMod val="75000"/>
                  </a:schemeClr>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5129" y="183168"/>
            <a:ext cx="3663170" cy="1693177"/>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91200" y="1572769"/>
            <a:ext cx="5867400" cy="4956046"/>
          </a:xfrm>
        </p:spPr>
        <p:txBody>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552451" y="365125"/>
            <a:ext cx="11106149" cy="988187"/>
          </a:xfrm>
          <a:prstGeom prst="rect">
            <a:avLst/>
          </a:prstGeom>
        </p:spPr>
        <p:txBody>
          <a:bodyPr/>
          <a:lstStyle/>
          <a:p>
            <a:r>
              <a:rPr lang="en-US"/>
              <a:t>Click to edit Master title style</a:t>
            </a:r>
          </a:p>
        </p:txBody>
      </p:sp>
      <p:sp>
        <p:nvSpPr>
          <p:cNvPr id="5" name="Picture Placeholder 4"/>
          <p:cNvSpPr>
            <a:spLocks noGrp="1"/>
          </p:cNvSpPr>
          <p:nvPr>
            <p:ph type="pic" sz="quarter" idx="10"/>
          </p:nvPr>
        </p:nvSpPr>
        <p:spPr>
          <a:xfrm>
            <a:off x="552452" y="1573214"/>
            <a:ext cx="4933949" cy="3807169"/>
          </a:xfrm>
        </p:spPr>
        <p:txBody>
          <a:bodyPr/>
          <a:lstStyle>
            <a:lvl1pPr marL="0" indent="0">
              <a:buFontTx/>
              <a:buNone/>
              <a:defRPr/>
            </a:lvl1pPr>
          </a:lstStyle>
          <a:p>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89723"/>
            <a:ext cx="5410200" cy="823912"/>
          </a:xfrm>
        </p:spPr>
        <p:txBody>
          <a:bodyPr anchor="t" anchorCtr="0"/>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3400" y="2540317"/>
            <a:ext cx="5410200" cy="2840065"/>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48400" y="1589723"/>
            <a:ext cx="5410200" cy="823912"/>
          </a:xfrm>
        </p:spPr>
        <p:txBody>
          <a:bodyPr anchor="t" anchorCtr="0"/>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48400" y="2540318"/>
            <a:ext cx="5410200" cy="3988498"/>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571501" y="365125"/>
            <a:ext cx="11087100" cy="988187"/>
          </a:xfrm>
          <a:prstGeom prst="rect">
            <a:avLst/>
          </a:prstGeom>
        </p:spPr>
        <p:txBody>
          <a:bodyPr/>
          <a:lstStyle/>
          <a:p>
            <a:r>
              <a:rPr lang="en-US"/>
              <a:t>Click to edit Master title style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33400" y="414338"/>
            <a:ext cx="11125200" cy="4629150"/>
          </a:xfrm>
        </p:spPr>
        <p:txBody>
          <a:bodyPr/>
          <a:lstStyle>
            <a:lvl1pPr marL="0" indent="0">
              <a:buFontTx/>
              <a:buNone/>
              <a:tabLst>
                <a:tab pos="2557463" algn="l"/>
              </a:tabLst>
              <a:defRPr/>
            </a:lvl1p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1"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1" y="1572767"/>
            <a:ext cx="11125200" cy="38076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1"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1" y="1572767"/>
            <a:ext cx="11125200" cy="3807615"/>
          </a:xfr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0" y="1572767"/>
            <a:ext cx="11125200" cy="3807615"/>
          </a:xfrm>
        </p:spPr>
        <p:txBody>
          <a:bodyPr/>
          <a:lstStyle>
            <a:lvl1pPr marL="0" indent="0">
              <a:buFontTx/>
              <a:buNone/>
              <a:defRPr/>
            </a:lvl1pPr>
            <a:lvl2pPr marL="690563" indent="-233363">
              <a:buFont typeface="Arial" charset="0"/>
              <a:buChar char="•"/>
              <a:tabLst/>
              <a:defRPr/>
            </a:lvl2pPr>
            <a:lvl3pPr marL="1157288" indent="-242888">
              <a:buFont typeface="Arial" charset="0"/>
              <a:buChar char="•"/>
              <a:tabLst/>
              <a:defRPr/>
            </a:lvl3pPr>
            <a:lvl4pPr marL="1603375" indent="-231775">
              <a:buFont typeface="Arial" charset="0"/>
              <a:buChar char="•"/>
              <a:tabLst/>
              <a:defRPr/>
            </a:lvl4pPr>
            <a:lvl5pPr marL="2071688" indent="-242888">
              <a:buFont typeface="Arial" charset="0"/>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3400" y="1572767"/>
            <a:ext cx="6800851" cy="38076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7639052" y="1572063"/>
            <a:ext cx="4019549" cy="4871600"/>
          </a:xfrm>
        </p:spPr>
        <p:txBody>
          <a:bodyPr/>
          <a:lstStyle>
            <a:lvl1pPr marL="0" indent="0">
              <a:buFontTx/>
              <a:buNone/>
              <a:defRPr/>
            </a:lvl1pPr>
          </a:lstStyle>
          <a:p>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2451" y="365125"/>
            <a:ext cx="11106149" cy="98818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52453" y="1572767"/>
            <a:ext cx="6781799" cy="3807615"/>
          </a:xfrm>
        </p:spPr>
        <p:txBody>
          <a:bodyPr/>
          <a:lstStyle>
            <a:lvl1pPr marL="0" indent="0">
              <a:buFontTx/>
              <a:buNone/>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7639052" y="1572063"/>
            <a:ext cx="4019549" cy="4871601"/>
          </a:xfrm>
        </p:spPr>
        <p:txBody>
          <a:bodyPr/>
          <a:lstStyle>
            <a:lvl1pPr marL="0" indent="0">
              <a:buFontTx/>
              <a:buNone/>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bg1"/>
              </a:solidFill>
            </a:endParaRPr>
          </a:p>
        </p:txBody>
      </p:sp>
      <p:sp>
        <p:nvSpPr>
          <p:cNvPr id="6" name="Title 5"/>
          <p:cNvSpPr>
            <a:spLocks noGrp="1"/>
          </p:cNvSpPr>
          <p:nvPr>
            <p:ph type="title"/>
          </p:nvPr>
        </p:nvSpPr>
        <p:spPr>
          <a:xfrm>
            <a:off x="568960" y="2123899"/>
            <a:ext cx="11054080" cy="2391772"/>
          </a:xfrm>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560979" y="4607745"/>
            <a:ext cx="11081084" cy="1655762"/>
          </a:xfrm>
          <a:prstGeom prst="rect">
            <a:avLst/>
          </a:prstGeom>
        </p:spPr>
        <p:txBody>
          <a:bodyPr/>
          <a:lstStyle>
            <a:lvl1pPr marL="0" indent="0" algn="ctr">
              <a:buNone/>
              <a:defRPr sz="2800">
                <a:solidFill>
                  <a:schemeClr val="bg1">
                    <a:lumMod val="75000"/>
                  </a:schemeClr>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78" y="183168"/>
            <a:ext cx="3663170" cy="1693177"/>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91200" y="1572769"/>
            <a:ext cx="5867400" cy="4956046"/>
          </a:xfrm>
        </p:spPr>
        <p:txBody>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552451" y="365125"/>
            <a:ext cx="11106149" cy="988187"/>
          </a:xfrm>
          <a:prstGeom prst="rect">
            <a:avLst/>
          </a:prstGeom>
        </p:spPr>
        <p:txBody>
          <a:bodyPr/>
          <a:lstStyle/>
          <a:p>
            <a:r>
              <a:rPr lang="en-US"/>
              <a:t>Click to edit Master title style</a:t>
            </a:r>
          </a:p>
        </p:txBody>
      </p:sp>
      <p:sp>
        <p:nvSpPr>
          <p:cNvPr id="5" name="Picture Placeholder 4"/>
          <p:cNvSpPr>
            <a:spLocks noGrp="1"/>
          </p:cNvSpPr>
          <p:nvPr>
            <p:ph type="pic" sz="quarter" idx="10"/>
          </p:nvPr>
        </p:nvSpPr>
        <p:spPr>
          <a:xfrm>
            <a:off x="552452" y="1573214"/>
            <a:ext cx="4933949" cy="3807169"/>
          </a:xfrm>
        </p:spPr>
        <p:txBody>
          <a:bodyPr/>
          <a:lstStyle>
            <a:lvl1pPr marL="0" indent="0">
              <a:buFontTx/>
              <a:buNone/>
              <a:defRPr/>
            </a:lvl1pPr>
          </a:lstStyle>
          <a:p>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589723"/>
            <a:ext cx="5410200" cy="823912"/>
          </a:xfrm>
        </p:spPr>
        <p:txBody>
          <a:bodyPr anchor="t" anchorCtr="0">
            <a:normAutofit/>
          </a:bodyPr>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3400" y="2540317"/>
            <a:ext cx="5410200" cy="2840065"/>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48400" y="1589723"/>
            <a:ext cx="5410200" cy="823912"/>
          </a:xfrm>
        </p:spPr>
        <p:txBody>
          <a:bodyPr anchor="t" anchorCtr="0">
            <a:normAutofit/>
          </a:bodyPr>
          <a:lstStyle>
            <a:lvl1pPr marL="0" indent="0">
              <a:buNone/>
              <a:defRPr sz="2400" b="1" i="0">
                <a:latin typeface="Avenir LT Std 55 Roman" charset="0"/>
                <a:ea typeface="Avenir LT Std 55 Roman" charset="0"/>
                <a:cs typeface="Avenir LT Std 55 Roman"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48400" y="2540318"/>
            <a:ext cx="5410200" cy="3988498"/>
          </a:xfrm>
        </p:spPr>
        <p:txBody>
          <a:bodyPr>
            <a:normAutofit/>
          </a:bodyPr>
          <a:lstStyle>
            <a:lvl1pPr>
              <a:defRPr sz="2000"/>
            </a:lvl1pPr>
            <a:lvl2pPr>
              <a:defRPr sz="1800"/>
            </a:lvl2pPr>
            <a:lvl3pPr>
              <a:defRPr sz="16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533400" y="365125"/>
            <a:ext cx="11125200" cy="988187"/>
          </a:xfrm>
          <a:prstGeom prst="rect">
            <a:avLst/>
          </a:prstGeom>
        </p:spPr>
        <p:txBody>
          <a:bodyPr/>
          <a:lstStyle/>
          <a:p>
            <a:r>
              <a:rPr lang="en-US"/>
              <a:t>Click to edit Master title style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2166" y="365125"/>
            <a:ext cx="11056435" cy="988187"/>
          </a:xfrm>
          <a:prstGeom prst="rect">
            <a:avLst/>
          </a:prstGeom>
        </p:spPr>
        <p:txBody>
          <a:bodyPr/>
          <a:lstStyle/>
          <a:p>
            <a:r>
              <a:rPr lang="en-US"/>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33400" y="414338"/>
            <a:ext cx="11125200" cy="4629150"/>
          </a:xfrm>
        </p:spPr>
        <p:txBody>
          <a:bodyPr/>
          <a:lstStyle>
            <a:lvl1pPr marL="0" indent="0">
              <a:buFontTx/>
              <a:buNone/>
              <a:tabLst>
                <a:tab pos="2557463" algn="l"/>
              </a:tabLst>
              <a:defRPr/>
            </a:lvl1pPr>
          </a:lstStyle>
          <a:p>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p:txBody>
          <a:bodyPr/>
          <a:lstStyle>
            <a:lvl1pPr>
              <a:defRPr>
                <a:latin typeface="Baskerville BT" panose="02020602070506020303" pitchFamily="18" charset="0"/>
              </a:defRPr>
            </a:lvl1p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81907" y="186506"/>
            <a:ext cx="3653444" cy="1687484"/>
          </a:xfrm>
          <a:prstGeom prst="rect">
            <a:avLst/>
          </a:prstGeom>
        </p:spPr>
      </p:pic>
    </p:spTree>
    <p:extLst>
      <p:ext uri="{BB962C8B-B14F-4D97-AF65-F5344CB8AC3E}">
        <p14:creationId xmlns:p14="http://schemas.microsoft.com/office/powerpoint/2010/main" val="1037839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2834" y="4616982"/>
            <a:ext cx="11258111"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71056" y="2133136"/>
            <a:ext cx="11230674" cy="2391772"/>
          </a:xfrm>
        </p:spPr>
        <p:txBody>
          <a:body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1460" y="186506"/>
            <a:ext cx="3653444" cy="1687484"/>
          </a:xfrm>
          <a:prstGeom prst="rect">
            <a:avLst/>
          </a:prstGeom>
        </p:spPr>
      </p:pic>
    </p:spTree>
    <p:extLst>
      <p:ext uri="{BB962C8B-B14F-4D97-AF65-F5344CB8AC3E}">
        <p14:creationId xmlns:p14="http://schemas.microsoft.com/office/powerpoint/2010/main" val="2138590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6" name="Title 5"/>
          <p:cNvSpPr>
            <a:spLocks noGrp="1"/>
          </p:cNvSpPr>
          <p:nvPr>
            <p:ph type="title"/>
          </p:nvPr>
        </p:nvSpPr>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5129" y="183168"/>
            <a:ext cx="3663170" cy="1693177"/>
          </a:xfrm>
          <a:prstGeom prst="rect">
            <a:avLst/>
          </a:prstGeom>
        </p:spPr>
      </p:pic>
    </p:spTree>
    <p:extLst>
      <p:ext uri="{BB962C8B-B14F-4D97-AF65-F5344CB8AC3E}">
        <p14:creationId xmlns:p14="http://schemas.microsoft.com/office/powerpoint/2010/main" val="15228195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6" name="Title 5"/>
          <p:cNvSpPr>
            <a:spLocks noGrp="1"/>
          </p:cNvSpPr>
          <p:nvPr>
            <p:ph type="title"/>
          </p:nvPr>
        </p:nvSpPr>
        <p:spPr>
          <a:xfrm>
            <a:off x="568960" y="2123899"/>
            <a:ext cx="11054080" cy="2391772"/>
          </a:xfrm>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560979" y="4607745"/>
            <a:ext cx="11081084" cy="1655762"/>
          </a:xfrm>
          <a:prstGeom prst="rect">
            <a:avLst/>
          </a:prstGeom>
        </p:spPr>
        <p:txBody>
          <a:bodyPr/>
          <a:lstStyle>
            <a:lvl1pPr marL="0" indent="0" algn="ctr">
              <a:buNone/>
              <a:defRPr sz="280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84878" y="183168"/>
            <a:ext cx="3663170" cy="1693177"/>
          </a:xfrm>
          <a:prstGeom prst="rect">
            <a:avLst/>
          </a:prstGeom>
        </p:spPr>
      </p:pic>
    </p:spTree>
    <p:extLst>
      <p:ext uri="{BB962C8B-B14F-4D97-AF65-F5344CB8AC3E}">
        <p14:creationId xmlns:p14="http://schemas.microsoft.com/office/powerpoint/2010/main" val="27417483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p:txBody>
          <a:bodyPr/>
          <a:lstStyle/>
          <a:p>
            <a:r>
              <a:rPr lang="en-US"/>
              <a:t>Click to edit Master title style</a:t>
            </a:r>
          </a:p>
        </p:txBody>
      </p:sp>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77281" y="204823"/>
            <a:ext cx="2020824" cy="1208275"/>
          </a:xfrm>
          <a:prstGeom prst="rect">
            <a:avLst/>
          </a:prstGeom>
        </p:spPr>
      </p:pic>
    </p:spTree>
    <p:extLst>
      <p:ext uri="{BB962C8B-B14F-4D97-AF65-F5344CB8AC3E}">
        <p14:creationId xmlns:p14="http://schemas.microsoft.com/office/powerpoint/2010/main" val="364961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p:txBody>
          <a:bodyPr/>
          <a:lstStyle/>
          <a:p>
            <a:r>
              <a:rPr lang="en-US"/>
              <a:t>Click to edit Master title style</a:t>
            </a:r>
          </a:p>
        </p:txBody>
      </p:sp>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77281" y="204823"/>
            <a:ext cx="2020824" cy="1208275"/>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0610" y="4201345"/>
            <a:ext cx="11249597"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98764" y="1717499"/>
            <a:ext cx="11222181" cy="2391772"/>
          </a:xfrm>
        </p:spPr>
        <p:txBody>
          <a:bodyPr/>
          <a:lstStyle/>
          <a:p>
            <a:r>
              <a:rPr lang="en-US" dirty="0"/>
              <a:t>Click to edit Master title style</a:t>
            </a:r>
          </a:p>
        </p:txBody>
      </p:sp>
      <p:sp>
        <p:nvSpPr>
          <p:cNvPr id="5" name="Rectangle 4"/>
          <p:cNvSpPr/>
          <p:nvPr userDrawn="1"/>
        </p:nvSpPr>
        <p:spPr>
          <a:xfrm>
            <a:off x="0" y="6382138"/>
            <a:ext cx="12192000" cy="47586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p>
        </p:txBody>
      </p:sp>
      <p:sp>
        <p:nvSpPr>
          <p:cNvPr id="6" name="Rectangle 5"/>
          <p:cNvSpPr/>
          <p:nvPr userDrawn="1"/>
        </p:nvSpPr>
        <p:spPr>
          <a:xfrm>
            <a:off x="0" y="6307689"/>
            <a:ext cx="12192000" cy="7315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48" y="6420409"/>
            <a:ext cx="989215" cy="411480"/>
          </a:xfrm>
          <a:prstGeom prst="rect">
            <a:avLst/>
          </a:prstGeom>
        </p:spPr>
      </p:pic>
    </p:spTree>
    <p:extLst>
      <p:ext uri="{BB962C8B-B14F-4D97-AF65-F5344CB8AC3E}">
        <p14:creationId xmlns:p14="http://schemas.microsoft.com/office/powerpoint/2010/main" val="2359489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69538" y="4607218"/>
            <a:ext cx="9003381"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2871893" y="2123372"/>
            <a:ext cx="8981440" cy="2391772"/>
          </a:xfrm>
        </p:spPr>
        <p:txBody>
          <a:body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8714" y="186506"/>
            <a:ext cx="3653444" cy="1687484"/>
          </a:xfrm>
          <a:prstGeom prst="rect">
            <a:avLst/>
          </a:prstGeom>
        </p:spPr>
      </p:pic>
      <p:sp>
        <p:nvSpPr>
          <p:cNvPr id="5" name="Rectangle 4"/>
          <p:cNvSpPr/>
          <p:nvPr userDrawn="1"/>
        </p:nvSpPr>
        <p:spPr>
          <a:xfrm>
            <a:off x="-1" y="0"/>
            <a:ext cx="24384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96470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1270" y="4201345"/>
            <a:ext cx="10036204"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1745674" y="1080655"/>
            <a:ext cx="10031800" cy="3028616"/>
          </a:xfrm>
        </p:spPr>
        <p:txBody>
          <a:bodyPr/>
          <a:lstStyle/>
          <a:p>
            <a:r>
              <a:rPr lang="en-US"/>
              <a:t>Click to edit Master title style</a:t>
            </a:r>
          </a:p>
        </p:txBody>
      </p:sp>
      <p:sp>
        <p:nvSpPr>
          <p:cNvPr id="5" name="Rectangle 4"/>
          <p:cNvSpPr/>
          <p:nvPr userDrawn="1"/>
        </p:nvSpPr>
        <p:spPr>
          <a:xfrm>
            <a:off x="0" y="0"/>
            <a:ext cx="1377696" cy="6858000"/>
          </a:xfrm>
          <a:prstGeom prst="rect">
            <a:avLst/>
          </a:prstGeom>
          <a:solidFill>
            <a:srgbClr val="001E6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p>
        </p:txBody>
      </p:sp>
      <p:sp>
        <p:nvSpPr>
          <p:cNvPr id="6" name="Rectangle 5"/>
          <p:cNvSpPr/>
          <p:nvPr userDrawn="1"/>
        </p:nvSpPr>
        <p:spPr>
          <a:xfrm>
            <a:off x="1354235" y="0"/>
            <a:ext cx="97536"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4" y="94254"/>
            <a:ext cx="1182186" cy="491750"/>
          </a:xfrm>
          <a:prstGeom prst="rect">
            <a:avLst/>
          </a:prstGeom>
        </p:spPr>
      </p:pic>
    </p:spTree>
    <p:extLst>
      <p:ext uri="{BB962C8B-B14F-4D97-AF65-F5344CB8AC3E}">
        <p14:creationId xmlns:p14="http://schemas.microsoft.com/office/powerpoint/2010/main" val="1850945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6" name="Title 5"/>
          <p:cNvSpPr>
            <a:spLocks noGrp="1"/>
          </p:cNvSpPr>
          <p:nvPr>
            <p:ph type="title"/>
          </p:nvPr>
        </p:nvSpPr>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56" y="94254"/>
            <a:ext cx="989215" cy="411480"/>
          </a:xfrm>
          <a:prstGeom prst="rect">
            <a:avLst/>
          </a:prstGeom>
        </p:spPr>
      </p:pic>
    </p:spTree>
    <p:extLst>
      <p:ext uri="{BB962C8B-B14F-4D97-AF65-F5344CB8AC3E}">
        <p14:creationId xmlns:p14="http://schemas.microsoft.com/office/powerpoint/2010/main" val="977595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Rectangle 9"/>
          <p:cNvSpPr/>
          <p:nvPr userDrawn="1"/>
        </p:nvSpPr>
        <p:spPr>
          <a:xfrm>
            <a:off x="0" y="12"/>
            <a:ext cx="4074837"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p>
        </p:txBody>
      </p:sp>
      <p:sp>
        <p:nvSpPr>
          <p:cNvPr id="11" name="Rectangle 10"/>
          <p:cNvSpPr/>
          <p:nvPr userDrawn="1"/>
        </p:nvSpPr>
        <p:spPr>
          <a:xfrm>
            <a:off x="4051376" y="12"/>
            <a:ext cx="97536"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7" name="Content Placeholder 2"/>
          <p:cNvSpPr>
            <a:spLocks noGrp="1"/>
          </p:cNvSpPr>
          <p:nvPr>
            <p:ph idx="1"/>
          </p:nvPr>
        </p:nvSpPr>
        <p:spPr>
          <a:xfrm>
            <a:off x="4800600" y="731520"/>
            <a:ext cx="6492240" cy="5257800"/>
          </a:xfrm>
          <a:prstGeom prst="rect">
            <a:avLst/>
          </a:prstGeom>
        </p:spPr>
        <p:txBody>
          <a:bodyPr/>
          <a:lstStyle>
            <a:lvl1pPr marL="342900" indent="-342900">
              <a:buFont typeface="Arial" charset="0"/>
              <a:buChar char="•"/>
              <a:defRPr sz="2400">
                <a:latin typeface="+mn-lt"/>
              </a:defRPr>
            </a:lvl1pPr>
            <a:lvl2pPr marL="685800" indent="-342900">
              <a:buFont typeface="Arial" charset="0"/>
              <a:buChar char="•"/>
              <a:defRPr sz="2000">
                <a:latin typeface="+mn-lt"/>
              </a:defRPr>
            </a:lvl2pPr>
            <a:lvl3pPr marL="1028700" indent="-342900">
              <a:buFont typeface="Arial" charset="0"/>
              <a:buChar char="•"/>
              <a:defRPr sz="1800">
                <a:latin typeface="+mn-lt"/>
              </a:defRPr>
            </a:lvl3pPr>
            <a:lvl4pPr marL="1371600" indent="-342900">
              <a:buFont typeface="Arial" charset="0"/>
              <a:buChar char="•"/>
              <a:defRPr sz="1800">
                <a:latin typeface="+mn-lt"/>
              </a:defRPr>
            </a:lvl4pPr>
            <a:lvl5pPr marL="1714500" indent="-342900">
              <a:buFont typeface="Arial" charset="0"/>
              <a:buChar cha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1"/>
          <p:cNvSpPr>
            <a:spLocks noGrp="1"/>
          </p:cNvSpPr>
          <p:nvPr>
            <p:ph type="title"/>
          </p:nvPr>
        </p:nvSpPr>
        <p:spPr>
          <a:xfrm>
            <a:off x="491412" y="731520"/>
            <a:ext cx="3200400" cy="1546854"/>
          </a:xfrm>
        </p:spPr>
        <p:txBody>
          <a:bodyPr/>
          <a:lstStyle>
            <a:lvl1pPr>
              <a:defRPr sz="2700">
                <a:solidFill>
                  <a:schemeClr val="bg1"/>
                </a:solidFill>
              </a:defRPr>
            </a:lvl1pPr>
          </a:lstStyle>
          <a:p>
            <a:r>
              <a:rPr lang="en-US" dirty="0"/>
              <a:t>Click to edit Master title style</a:t>
            </a:r>
          </a:p>
        </p:txBody>
      </p:sp>
      <p:sp>
        <p:nvSpPr>
          <p:cNvPr id="16" name="Subtitle 2"/>
          <p:cNvSpPr>
            <a:spLocks noGrp="1"/>
          </p:cNvSpPr>
          <p:nvPr>
            <p:ph type="subTitle" idx="11"/>
          </p:nvPr>
        </p:nvSpPr>
        <p:spPr>
          <a:xfrm>
            <a:off x="849961" y="2519266"/>
            <a:ext cx="3628735" cy="3153746"/>
          </a:xfrm>
          <a:prstGeom prst="rect">
            <a:avLst/>
          </a:prstGeom>
          <a:solidFill>
            <a:srgbClr val="75787B"/>
          </a:solidFill>
        </p:spPr>
        <p:txBody>
          <a:bodyPr lIns="182880" tIns="182880" rIns="182880" bIns="182880"/>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6361238"/>
            <a:ext cx="989215" cy="411480"/>
          </a:xfrm>
          <a:prstGeom prst="rect">
            <a:avLst/>
          </a:prstGeom>
        </p:spPr>
      </p:pic>
    </p:spTree>
    <p:extLst>
      <p:ext uri="{BB962C8B-B14F-4D97-AF65-F5344CB8AC3E}">
        <p14:creationId xmlns:p14="http://schemas.microsoft.com/office/powerpoint/2010/main" val="2277466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6" name="Title 5"/>
          <p:cNvSpPr>
            <a:spLocks noGrp="1"/>
          </p:cNvSpPr>
          <p:nvPr>
            <p:ph type="title"/>
          </p:nvPr>
        </p:nvSpPr>
        <p:spPr>
          <a:xfrm>
            <a:off x="414528" y="638507"/>
            <a:ext cx="11362945" cy="2391772"/>
          </a:xfrm>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406168" y="3122353"/>
            <a:ext cx="11390705" cy="1655762"/>
          </a:xfrm>
          <a:prstGeom prst="rect">
            <a:avLst/>
          </a:prstGeom>
        </p:spPr>
        <p:txBody>
          <a:bodyPr/>
          <a:lstStyle>
            <a:lvl1pPr marL="0" indent="0" algn="ctr">
              <a:buNone/>
              <a:defRPr sz="2800">
                <a:solidFill>
                  <a:schemeClr val="bg1">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167" y="4972757"/>
            <a:ext cx="3663170" cy="1693177"/>
          </a:xfrm>
          <a:prstGeom prst="rect">
            <a:avLst/>
          </a:prstGeom>
        </p:spPr>
      </p:pic>
    </p:spTree>
    <p:extLst>
      <p:ext uri="{BB962C8B-B14F-4D97-AF65-F5344CB8AC3E}">
        <p14:creationId xmlns:p14="http://schemas.microsoft.com/office/powerpoint/2010/main" val="1841890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Blue 2">
    <p:bg>
      <p:bgPr>
        <a:solidFill>
          <a:srgbClr val="003479"/>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5" name="Rectangle 4"/>
          <p:cNvSpPr/>
          <p:nvPr userDrawn="1"/>
        </p:nvSpPr>
        <p:spPr>
          <a:xfrm>
            <a:off x="0" y="-25398"/>
            <a:ext cx="12192000" cy="4442852"/>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7" t="1326" r="3001" b="18363"/>
          <a:stretch/>
        </p:blipFill>
        <p:spPr>
          <a:xfrm>
            <a:off x="4696496" y="-25398"/>
            <a:ext cx="7495504" cy="440457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410" y="270076"/>
            <a:ext cx="2990894" cy="1777665"/>
          </a:xfrm>
          <a:prstGeom prst="rect">
            <a:avLst/>
          </a:prstGeom>
        </p:spPr>
      </p:pic>
      <p:sp>
        <p:nvSpPr>
          <p:cNvPr id="7" name="Title 5"/>
          <p:cNvSpPr>
            <a:spLocks noGrp="1"/>
          </p:cNvSpPr>
          <p:nvPr>
            <p:ph type="title"/>
          </p:nvPr>
        </p:nvSpPr>
        <p:spPr>
          <a:xfrm>
            <a:off x="414527" y="4800647"/>
            <a:ext cx="11362945" cy="1674159"/>
          </a:xfrm>
        </p:spPr>
        <p:txBody>
          <a:bodyPr/>
          <a:lstStyle>
            <a:lvl1pPr>
              <a:defRPr>
                <a:solidFill>
                  <a:srgbClr val="A1D6CA"/>
                </a:solidFill>
              </a:defRPr>
            </a:lvl1pPr>
          </a:lstStyle>
          <a:p>
            <a:r>
              <a:rPr lang="en-US" dirty="0"/>
              <a:t>Click to edit Master title style</a:t>
            </a:r>
          </a:p>
        </p:txBody>
      </p:sp>
      <p:sp>
        <p:nvSpPr>
          <p:cNvPr id="6" name="Text Placeholder 5"/>
          <p:cNvSpPr>
            <a:spLocks noGrp="1"/>
          </p:cNvSpPr>
          <p:nvPr>
            <p:ph type="body" sz="quarter" idx="10"/>
          </p:nvPr>
        </p:nvSpPr>
        <p:spPr>
          <a:xfrm>
            <a:off x="126542" y="2047741"/>
            <a:ext cx="4443412" cy="2099256"/>
          </a:xfrm>
          <a:prstGeom prst="rect">
            <a:avLst/>
          </a:prstGeom>
        </p:spPr>
        <p:txBody>
          <a:bodyPr/>
          <a:lstStyle>
            <a:lvl1pPr algn="ctr">
              <a:defRPr sz="320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4551057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2">
    <p:bg>
      <p:bgPr>
        <a:solidFill>
          <a:srgbClr val="003479"/>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dirty="0">
              <a:solidFill>
                <a:schemeClr val="bg1"/>
              </a:solidFill>
            </a:endParaRPr>
          </a:p>
        </p:txBody>
      </p:sp>
      <p:sp>
        <p:nvSpPr>
          <p:cNvPr id="5" name="Rectangle 4"/>
          <p:cNvSpPr/>
          <p:nvPr userDrawn="1"/>
        </p:nvSpPr>
        <p:spPr>
          <a:xfrm>
            <a:off x="0" y="-25398"/>
            <a:ext cx="12192000" cy="4442852"/>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907" t="1326" r="3001" b="18363"/>
          <a:stretch/>
        </p:blipFill>
        <p:spPr>
          <a:xfrm>
            <a:off x="0" y="13239"/>
            <a:ext cx="7495504" cy="440457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3110" y="13239"/>
            <a:ext cx="2621284" cy="1557984"/>
          </a:xfrm>
          <a:prstGeom prst="rect">
            <a:avLst/>
          </a:prstGeom>
        </p:spPr>
      </p:pic>
      <p:sp>
        <p:nvSpPr>
          <p:cNvPr id="7" name="Title 5"/>
          <p:cNvSpPr>
            <a:spLocks noGrp="1"/>
          </p:cNvSpPr>
          <p:nvPr>
            <p:ph type="title"/>
          </p:nvPr>
        </p:nvSpPr>
        <p:spPr>
          <a:xfrm>
            <a:off x="414527" y="4800647"/>
            <a:ext cx="11362945" cy="1674159"/>
          </a:xfrm>
        </p:spPr>
        <p:txBody>
          <a:bodyPr/>
          <a:lstStyle>
            <a:lvl1pPr>
              <a:defRPr>
                <a:solidFill>
                  <a:srgbClr val="A1D6CA"/>
                </a:solidFill>
              </a:defRPr>
            </a:lvl1pPr>
          </a:lstStyle>
          <a:p>
            <a:r>
              <a:rPr lang="en-US" dirty="0"/>
              <a:t>Click to edit Master title style</a:t>
            </a:r>
          </a:p>
        </p:txBody>
      </p:sp>
      <p:sp>
        <p:nvSpPr>
          <p:cNvPr id="6" name="Text Placeholder 5"/>
          <p:cNvSpPr>
            <a:spLocks noGrp="1"/>
          </p:cNvSpPr>
          <p:nvPr>
            <p:ph type="body" sz="quarter" idx="10"/>
          </p:nvPr>
        </p:nvSpPr>
        <p:spPr>
          <a:xfrm>
            <a:off x="7808968" y="1783724"/>
            <a:ext cx="4069567" cy="2099256"/>
          </a:xfrm>
          <a:prstGeom prst="rect">
            <a:avLst/>
          </a:prstGeom>
        </p:spPr>
        <p:txBody>
          <a:bodyPr/>
          <a:lstStyle>
            <a:lvl1pPr algn="ctr">
              <a:defRPr sz="3200">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741219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 y="0"/>
            <a:ext cx="9962464" cy="686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4708236" y="4201345"/>
            <a:ext cx="7164683"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706112" y="1717499"/>
            <a:ext cx="7147221" cy="2391772"/>
          </a:xfrm>
        </p:spPr>
        <p:txBody>
          <a:bodyPr/>
          <a:lstStyle/>
          <a:p>
            <a:r>
              <a:rPr lang="en-US" dirty="0"/>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81907" y="186506"/>
            <a:ext cx="3653444" cy="1687484"/>
          </a:xfrm>
          <a:prstGeom prst="rect">
            <a:avLst/>
          </a:prstGeom>
        </p:spPr>
      </p:pic>
    </p:spTree>
    <p:extLst>
      <p:ext uri="{BB962C8B-B14F-4D97-AF65-F5344CB8AC3E}">
        <p14:creationId xmlns:p14="http://schemas.microsoft.com/office/powerpoint/2010/main" val="7282003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Title 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 y="0"/>
            <a:ext cx="9962464" cy="686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4706112" y="1717498"/>
            <a:ext cx="7147221" cy="3325990"/>
          </a:xfrm>
        </p:spPr>
        <p:txBody>
          <a:bodyPr/>
          <a:lstStyle/>
          <a:p>
            <a:r>
              <a:rPr lang="en-US"/>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8377" y="186506"/>
            <a:ext cx="3653444" cy="1687484"/>
          </a:xfrm>
          <a:prstGeom prst="rect">
            <a:avLst/>
          </a:prstGeom>
        </p:spPr>
      </p:pic>
    </p:spTree>
    <p:extLst>
      <p:ext uri="{BB962C8B-B14F-4D97-AF65-F5344CB8AC3E}">
        <p14:creationId xmlns:p14="http://schemas.microsoft.com/office/powerpoint/2010/main" val="2577134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0610" y="4201345"/>
            <a:ext cx="11249597"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498764" y="1717499"/>
            <a:ext cx="11222181" cy="2391772"/>
          </a:xfrm>
        </p:spPr>
        <p:txBody>
          <a:bodyPr/>
          <a:lstStyle/>
          <a:p>
            <a:r>
              <a:rPr lang="en-US" dirty="0"/>
              <a:t>Click to edit Master title style</a:t>
            </a:r>
          </a:p>
        </p:txBody>
      </p:sp>
      <p:sp>
        <p:nvSpPr>
          <p:cNvPr id="5" name="Rectangle 4"/>
          <p:cNvSpPr/>
          <p:nvPr userDrawn="1"/>
        </p:nvSpPr>
        <p:spPr>
          <a:xfrm>
            <a:off x="0" y="6382138"/>
            <a:ext cx="12192000" cy="47586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6" name="Rectangle 5"/>
          <p:cNvSpPr/>
          <p:nvPr userDrawn="1"/>
        </p:nvSpPr>
        <p:spPr>
          <a:xfrm>
            <a:off x="0" y="6307689"/>
            <a:ext cx="12192000" cy="7315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648" y="6420409"/>
            <a:ext cx="989215" cy="411480"/>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1" y="0"/>
            <a:ext cx="24384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ubtitle 2"/>
          <p:cNvSpPr>
            <a:spLocks noGrp="1"/>
          </p:cNvSpPr>
          <p:nvPr>
            <p:ph type="subTitle" idx="1"/>
          </p:nvPr>
        </p:nvSpPr>
        <p:spPr>
          <a:xfrm>
            <a:off x="2867984" y="4201345"/>
            <a:ext cx="8909488" cy="1655762"/>
          </a:xfrm>
          <a:prstGeom prst="rect">
            <a:avLst/>
          </a:prstGeom>
        </p:spPr>
        <p:txBody>
          <a:bodyPr/>
          <a:lstStyle>
            <a:lvl1pPr marL="0" indent="0" algn="ctr">
              <a:buNone/>
              <a:defRPr sz="2800">
                <a:solidFill>
                  <a:srgbClr val="75787B"/>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Title 6"/>
          <p:cNvSpPr>
            <a:spLocks noGrp="1"/>
          </p:cNvSpPr>
          <p:nvPr>
            <p:ph type="title"/>
          </p:nvPr>
        </p:nvSpPr>
        <p:spPr>
          <a:xfrm>
            <a:off x="2871893" y="1717499"/>
            <a:ext cx="8905579" cy="2391772"/>
          </a:xfrm>
        </p:spPr>
        <p:txBody>
          <a:body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12" y="383982"/>
            <a:ext cx="2233297" cy="1326711"/>
          </a:xfrm>
          <a:prstGeom prst="rect">
            <a:avLst/>
          </a:prstGeom>
        </p:spPr>
      </p:pic>
    </p:spTree>
    <p:extLst>
      <p:ext uri="{BB962C8B-B14F-4D97-AF65-F5344CB8AC3E}">
        <p14:creationId xmlns:p14="http://schemas.microsoft.com/office/powerpoint/2010/main" val="2536845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itle Slide Blue 1">
    <p:bg>
      <p:bgPr>
        <a:solidFill>
          <a:srgbClr val="003479"/>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19200" y="685800"/>
            <a:ext cx="9753600" cy="2362200"/>
          </a:xfrm>
        </p:spPr>
        <p:txBody>
          <a:bodyPr anchor="b"/>
          <a:lstStyle>
            <a:lvl1pPr>
              <a:defRPr>
                <a:solidFill>
                  <a:schemeClr val="bg1"/>
                </a:solidFill>
              </a:defRPr>
            </a:lvl1pPr>
          </a:lstStyle>
          <a:p>
            <a:r>
              <a:rPr lang="en-US" dirty="0"/>
              <a:t>Click to edit Master title style</a:t>
            </a:r>
          </a:p>
        </p:txBody>
      </p:sp>
      <p:sp>
        <p:nvSpPr>
          <p:cNvPr id="10" name="Subtitle 2"/>
          <p:cNvSpPr>
            <a:spLocks noGrp="1"/>
          </p:cNvSpPr>
          <p:nvPr>
            <p:ph type="subTitle" idx="1"/>
          </p:nvPr>
        </p:nvSpPr>
        <p:spPr>
          <a:xfrm>
            <a:off x="1219200" y="3134360"/>
            <a:ext cx="9753600" cy="1412240"/>
          </a:xfrm>
          <a:prstGeom prst="rect">
            <a:avLst/>
          </a:prstGeom>
        </p:spPr>
        <p:txBody>
          <a:bodyPr/>
          <a:lstStyle>
            <a:lvl1pPr marL="0" indent="0" algn="ctr">
              <a:buNone/>
              <a:defRPr>
                <a:solidFill>
                  <a:schemeClr val="bg1">
                    <a:lumMod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4851400"/>
            <a:ext cx="3759200" cy="1735016"/>
          </a:xfrm>
          <a:prstGeom prst="rect">
            <a:avLst/>
          </a:prstGeom>
        </p:spPr>
      </p:pic>
    </p:spTree>
    <p:extLst>
      <p:ext uri="{BB962C8B-B14F-4D97-AF65-F5344CB8AC3E}">
        <p14:creationId xmlns:p14="http://schemas.microsoft.com/office/powerpoint/2010/main" val="4198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69538" y="4607218"/>
            <a:ext cx="9003381"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2871893" y="2123372"/>
            <a:ext cx="8981440" cy="2391772"/>
          </a:xfrm>
        </p:spPr>
        <p:txBody>
          <a:bodyPr/>
          <a:lstStyle/>
          <a:p>
            <a:r>
              <a:rPr lang="en-US" dirty="0"/>
              <a:t>Click to edit Master 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8714" y="186506"/>
            <a:ext cx="3653444" cy="1687484"/>
          </a:xfrm>
          <a:prstGeom prst="rect">
            <a:avLst/>
          </a:prstGeom>
        </p:spPr>
      </p:pic>
      <p:sp>
        <p:nvSpPr>
          <p:cNvPr id="5" name="Rectangle 4"/>
          <p:cNvSpPr/>
          <p:nvPr userDrawn="1"/>
        </p:nvSpPr>
        <p:spPr>
          <a:xfrm>
            <a:off x="-1" y="0"/>
            <a:ext cx="24384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41270" y="4201345"/>
            <a:ext cx="10036204" cy="1655762"/>
          </a:xfrm>
          <a:prstGeom prst="rect">
            <a:avLst/>
          </a:prstGeom>
        </p:spPr>
        <p:txBody>
          <a:bodyPr/>
          <a:lstStyle>
            <a:lvl1pPr marL="0" indent="0" algn="ctr">
              <a:buNone/>
              <a:defRPr sz="2800">
                <a:solidFill>
                  <a:srgbClr val="75787B"/>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itle 6"/>
          <p:cNvSpPr>
            <a:spLocks noGrp="1"/>
          </p:cNvSpPr>
          <p:nvPr>
            <p:ph type="title"/>
          </p:nvPr>
        </p:nvSpPr>
        <p:spPr>
          <a:xfrm>
            <a:off x="1745674" y="1080655"/>
            <a:ext cx="10031800" cy="3028616"/>
          </a:xfrm>
        </p:spPr>
        <p:txBody>
          <a:bodyPr/>
          <a:lstStyle/>
          <a:p>
            <a:r>
              <a:rPr lang="en-US"/>
              <a:t>Click to edit Master title style</a:t>
            </a:r>
          </a:p>
        </p:txBody>
      </p:sp>
      <p:sp>
        <p:nvSpPr>
          <p:cNvPr id="5" name="Rectangle 4"/>
          <p:cNvSpPr/>
          <p:nvPr userDrawn="1"/>
        </p:nvSpPr>
        <p:spPr>
          <a:xfrm>
            <a:off x="0" y="0"/>
            <a:ext cx="1377696" cy="6858000"/>
          </a:xfrm>
          <a:prstGeom prst="rect">
            <a:avLst/>
          </a:prstGeom>
          <a:solidFill>
            <a:srgbClr val="001E6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6" name="Rectangle 5"/>
          <p:cNvSpPr/>
          <p:nvPr userDrawn="1"/>
        </p:nvSpPr>
        <p:spPr>
          <a:xfrm>
            <a:off x="1354235" y="0"/>
            <a:ext cx="97536" cy="6858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4" y="94254"/>
            <a:ext cx="1182186" cy="49175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2">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solidFill>
                <a:schemeClr val="bg1"/>
              </a:solidFill>
            </a:endParaRPr>
          </a:p>
        </p:txBody>
      </p:sp>
      <p:sp>
        <p:nvSpPr>
          <p:cNvPr id="6" name="Title 5"/>
          <p:cNvSpPr>
            <a:spLocks noGrp="1"/>
          </p:cNvSpPr>
          <p:nvPr>
            <p:ph type="title"/>
          </p:nvPr>
        </p:nvSpPr>
        <p:spPr/>
        <p:txBody>
          <a:bodyPr/>
          <a:lstStyle>
            <a:lvl1pPr>
              <a:defRPr>
                <a:solidFill>
                  <a:srgbClr val="A1D6CA"/>
                </a:solidFill>
              </a:defRPr>
            </a:lvl1pPr>
          </a:lstStyle>
          <a:p>
            <a:r>
              <a:rPr lang="en-US" dirty="0"/>
              <a:t>Click to edit Master title style</a:t>
            </a:r>
          </a:p>
        </p:txBody>
      </p:sp>
      <p:sp>
        <p:nvSpPr>
          <p:cNvPr id="7" name="Subtitle 2"/>
          <p:cNvSpPr>
            <a:spLocks noGrp="1"/>
          </p:cNvSpPr>
          <p:nvPr>
            <p:ph type="subTitle" idx="1"/>
          </p:nvPr>
        </p:nvSpPr>
        <p:spPr>
          <a:xfrm>
            <a:off x="3836474" y="4201345"/>
            <a:ext cx="8036445" cy="1655762"/>
          </a:xfrm>
          <a:prstGeom prst="rect">
            <a:avLst/>
          </a:prstGeom>
        </p:spPr>
        <p:txBody>
          <a:bodyPr/>
          <a:lstStyle>
            <a:lvl1pPr marL="0" indent="0" algn="ctr">
              <a:buNone/>
              <a:defRPr sz="2800">
                <a:solidFill>
                  <a:schemeClr val="bg1">
                    <a:lumMod val="75000"/>
                  </a:schemeClr>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56" y="94254"/>
            <a:ext cx="98921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8.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8.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6474" y="1717499"/>
            <a:ext cx="8016860" cy="2391772"/>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988611857"/>
      </p:ext>
    </p:extLst>
  </p:cSld>
  <p:clrMap bg1="lt1" tx1="dk1" bg2="lt2" tx2="dk2" accent1="accent1" accent2="accent2" accent3="accent3" accent4="accent4" accent5="accent5" accent6="accent6" hlink="hlink" folHlink="folHlink"/>
  <p:sldLayoutIdLst>
    <p:sldLayoutId id="2147483679" r:id="rId1"/>
    <p:sldLayoutId id="2147483716" r:id="rId2"/>
    <p:sldLayoutId id="2147483680" r:id="rId3"/>
    <p:sldLayoutId id="2147483718" r:id="rId4"/>
    <p:sldLayoutId id="2147483681" r:id="rId5"/>
    <p:sldLayoutId id="2147483682" r:id="rId6"/>
    <p:sldLayoutId id="2147483683" r:id="rId7"/>
    <p:sldLayoutId id="2147483684" r:id="rId8"/>
    <p:sldLayoutId id="2147483685" r:id="rId9"/>
    <p:sldLayoutId id="2147483686" r:id="rId10"/>
    <p:sldLayoutId id="2147483687" r:id="rId11"/>
    <p:sldLayoutId id="2147483715" r:id="rId12"/>
    <p:sldLayoutId id="2147483689" r:id="rId13"/>
    <p:sldLayoutId id="2147483690" r:id="rId14"/>
    <p:sldLayoutId id="2147483691" r:id="rId15"/>
    <p:sldLayoutId id="2147483720" r:id="rId16"/>
  </p:sldLayoutIdLst>
  <p:txStyles>
    <p:titleStyle>
      <a:lvl1pPr algn="ctr" defTabSz="685800" rtl="0" eaLnBrk="1" latinLnBrk="0" hangingPunct="1">
        <a:lnSpc>
          <a:spcPct val="90000"/>
        </a:lnSpc>
        <a:spcBef>
          <a:spcPct val="0"/>
        </a:spcBef>
        <a:buNone/>
        <a:defRPr sz="4800" b="1" kern="1200">
          <a:solidFill>
            <a:srgbClr val="001E6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itle Placeholder 10"/>
          <p:cNvSpPr>
            <a:spLocks noGrp="1"/>
          </p:cNvSpPr>
          <p:nvPr>
            <p:ph type="title"/>
          </p:nvPr>
        </p:nvSpPr>
        <p:spPr>
          <a:xfrm>
            <a:off x="2871893" y="365125"/>
            <a:ext cx="8814585" cy="988187"/>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2871893" y="1572768"/>
            <a:ext cx="8814585" cy="49560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0"/>
            <a:ext cx="2438400"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8412" y="383982"/>
            <a:ext cx="2233297" cy="1326711"/>
          </a:xfrm>
          <a:prstGeom prst="rect">
            <a:avLst/>
          </a:prstGeom>
        </p:spPr>
      </p:pic>
    </p:spTree>
    <p:extLst>
      <p:ext uri="{BB962C8B-B14F-4D97-AF65-F5344CB8AC3E}">
        <p14:creationId xmlns:p14="http://schemas.microsoft.com/office/powerpoint/2010/main" val="5185037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6" r:id="rId3"/>
    <p:sldLayoutId id="2147483698" r:id="rId4"/>
    <p:sldLayoutId id="2147483699" r:id="rId5"/>
    <p:sldLayoutId id="2147483700" r:id="rId6"/>
    <p:sldLayoutId id="2147483701" r:id="rId7"/>
    <p:sldLayoutId id="2147483702" r:id="rId8"/>
  </p:sldLayoutIdLst>
  <p:txStyles>
    <p:titleStyle>
      <a:lvl1pPr algn="ctr" defTabSz="914400" rtl="0" eaLnBrk="1" latinLnBrk="0" hangingPunct="1">
        <a:lnSpc>
          <a:spcPct val="90000"/>
        </a:lnSpc>
        <a:spcBef>
          <a:spcPct val="0"/>
        </a:spcBef>
        <a:buNone/>
        <a:defRPr sz="4000" b="1" kern="1200">
          <a:solidFill>
            <a:srgbClr val="001E62"/>
          </a:solidFill>
          <a:latin typeface="Baskerville BT" panose="02020602070506020303" pitchFamily="18" charset="0"/>
          <a:ea typeface="Baskerville BT" panose="02020602070506020303" pitchFamily="18" charset="0"/>
          <a:cs typeface="Baskerville BT" panose="02020602070506020303" pitchFamily="18" charset="0"/>
        </a:defRPr>
      </a:lvl1pPr>
    </p:titleStyle>
    <p:bodyStyle>
      <a:lvl1pPr marL="228600" indent="-228600" algn="l" defTabSz="914400" rtl="0" eaLnBrk="1" latinLnBrk="0" hangingPunct="1">
        <a:lnSpc>
          <a:spcPct val="110000"/>
        </a:lnSpc>
        <a:spcBef>
          <a:spcPts val="600"/>
        </a:spcBef>
        <a:buFont typeface="Arial"/>
        <a:buChar char="•"/>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defTabSz="914400" rtl="0" eaLnBrk="1" latinLnBrk="0" hangingPunct="1">
        <a:lnSpc>
          <a:spcPct val="110000"/>
        </a:lnSpc>
        <a:spcBef>
          <a:spcPts val="600"/>
        </a:spcBef>
        <a:buFont typeface="Arial"/>
        <a:buChar char="•"/>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defTabSz="914400" rtl="0" eaLnBrk="1" latinLnBrk="0" hangingPunct="1">
        <a:lnSpc>
          <a:spcPct val="110000"/>
        </a:lnSpc>
        <a:spcBef>
          <a:spcPts val="600"/>
        </a:spcBef>
        <a:buFont typeface="Arial"/>
        <a:buChar char="•"/>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defTabSz="914400" rtl="0" eaLnBrk="1" latinLnBrk="0" hangingPunct="1">
        <a:lnSpc>
          <a:spcPct val="110000"/>
        </a:lnSpc>
        <a:spcBef>
          <a:spcPts val="600"/>
        </a:spcBef>
        <a:buFont typeface="Arial"/>
        <a:buChar char="•"/>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defTabSz="914400" rtl="0" eaLnBrk="1" latinLnBrk="0" hangingPunct="1">
        <a:lnSpc>
          <a:spcPct val="110000"/>
        </a:lnSpc>
        <a:spcBef>
          <a:spcPts val="600"/>
        </a:spcBef>
        <a:buFont typeface="Arial"/>
        <a:buChar char="•"/>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0"/>
            <a:ext cx="12192001"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Placeholder 10"/>
          <p:cNvSpPr>
            <a:spLocks noGrp="1"/>
          </p:cNvSpPr>
          <p:nvPr>
            <p:ph type="title"/>
          </p:nvPr>
        </p:nvSpPr>
        <p:spPr>
          <a:xfrm>
            <a:off x="533400" y="365125"/>
            <a:ext cx="11125200" cy="988187"/>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533400" y="1572767"/>
            <a:ext cx="11125200" cy="37664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412" y="5339223"/>
            <a:ext cx="2233297" cy="1326711"/>
          </a:xfrm>
          <a:prstGeom prst="rect">
            <a:avLst/>
          </a:prstGeom>
        </p:spPr>
      </p:pic>
    </p:spTree>
    <p:extLst>
      <p:ext uri="{BB962C8B-B14F-4D97-AF65-F5344CB8AC3E}">
        <p14:creationId xmlns:p14="http://schemas.microsoft.com/office/powerpoint/2010/main" val="148762818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txStyles>
    <p:titleStyle>
      <a:lvl1pPr algn="ctr" defTabSz="914400" rtl="0" eaLnBrk="1" latinLnBrk="0" hangingPunct="1">
        <a:lnSpc>
          <a:spcPct val="90000"/>
        </a:lnSpc>
        <a:spcBef>
          <a:spcPct val="0"/>
        </a:spcBef>
        <a:buNone/>
        <a:defRPr sz="4000" b="1" kern="1200">
          <a:solidFill>
            <a:srgbClr val="A1D6CA"/>
          </a:solidFill>
          <a:latin typeface="Baskerville BT" panose="02020602070506020303" pitchFamily="18" charset="0"/>
          <a:ea typeface="Baskerville BT" panose="02020602070506020303" pitchFamily="18" charset="0"/>
          <a:cs typeface="Baskerville BT" panose="02020602070506020303" pitchFamily="18" charset="0"/>
        </a:defRPr>
      </a:lvl1pPr>
    </p:titleStyle>
    <p:bodyStyle>
      <a:lvl1pPr marL="228600" indent="-228600" algn="l" defTabSz="914400" rtl="0" eaLnBrk="1" latinLnBrk="0" hangingPunct="1">
        <a:lnSpc>
          <a:spcPct val="110000"/>
        </a:lnSpc>
        <a:spcBef>
          <a:spcPts val="600"/>
        </a:spcBef>
        <a:buFont typeface="Arial"/>
        <a:buChar char="•"/>
        <a:defRPr sz="2000" kern="1200">
          <a:solidFill>
            <a:schemeClr val="bg1"/>
          </a:solidFill>
          <a:latin typeface="+mn-lt"/>
          <a:ea typeface="Avenir LT Std 55 Roman" charset="0"/>
          <a:cs typeface="Avenir LT Std 55 Roman" charset="0"/>
        </a:defRPr>
      </a:lvl1pPr>
      <a:lvl2pPr marL="685800" indent="-228600" algn="l" defTabSz="914400" rtl="0" eaLnBrk="1" latinLnBrk="0" hangingPunct="1">
        <a:lnSpc>
          <a:spcPct val="110000"/>
        </a:lnSpc>
        <a:spcBef>
          <a:spcPts val="600"/>
        </a:spcBef>
        <a:buFont typeface="Arial"/>
        <a:buChar char="•"/>
        <a:defRPr sz="1800" kern="1200">
          <a:solidFill>
            <a:schemeClr val="bg1"/>
          </a:solidFill>
          <a:latin typeface="+mn-lt"/>
          <a:ea typeface="Avenir LT Std 55 Roman" charset="0"/>
          <a:cs typeface="Avenir LT Std 55 Roman" charset="0"/>
        </a:defRPr>
      </a:lvl2pPr>
      <a:lvl3pPr marL="1143000" indent="-228600" algn="l" defTabSz="914400" rtl="0" eaLnBrk="1" latinLnBrk="0" hangingPunct="1">
        <a:lnSpc>
          <a:spcPct val="110000"/>
        </a:lnSpc>
        <a:spcBef>
          <a:spcPts val="600"/>
        </a:spcBef>
        <a:buFont typeface="Arial"/>
        <a:buChar char="•"/>
        <a:defRPr sz="1600" kern="1200">
          <a:solidFill>
            <a:schemeClr val="bg1"/>
          </a:solidFill>
          <a:latin typeface="+mn-lt"/>
          <a:ea typeface="Avenir LT Std 55 Roman" charset="0"/>
          <a:cs typeface="Avenir LT Std 55 Roman" charset="0"/>
        </a:defRPr>
      </a:lvl3pPr>
      <a:lvl4pPr marL="1600200" indent="-228600" algn="l" defTabSz="914400" rtl="0" eaLnBrk="1" latinLnBrk="0" hangingPunct="1">
        <a:lnSpc>
          <a:spcPct val="110000"/>
        </a:lnSpc>
        <a:spcBef>
          <a:spcPts val="600"/>
        </a:spcBef>
        <a:buFont typeface="Arial"/>
        <a:buChar char="•"/>
        <a:defRPr sz="1600" kern="1200">
          <a:solidFill>
            <a:schemeClr val="bg1"/>
          </a:solidFill>
          <a:latin typeface="+mn-lt"/>
          <a:ea typeface="Avenir LT Std 55 Roman" charset="0"/>
          <a:cs typeface="Avenir LT Std 55 Roman" charset="0"/>
        </a:defRPr>
      </a:lvl4pPr>
      <a:lvl5pPr marL="2057400" indent="-228600" algn="l" defTabSz="914400" rtl="0" eaLnBrk="1" latinLnBrk="0" hangingPunct="1">
        <a:lnSpc>
          <a:spcPct val="110000"/>
        </a:lnSpc>
        <a:spcBef>
          <a:spcPts val="600"/>
        </a:spcBef>
        <a:buFont typeface="Arial"/>
        <a:buChar char="•"/>
        <a:defRPr sz="1400" kern="1200">
          <a:solidFill>
            <a:schemeClr val="bg1"/>
          </a:solidFill>
          <a:latin typeface="+mn-lt"/>
          <a:ea typeface="Avenir LT Std 55 Roman" charset="0"/>
          <a:cs typeface="Avenir LT Std 55 Roma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 y="0"/>
            <a:ext cx="12192001" cy="6858000"/>
          </a:xfrm>
          <a:prstGeom prst="rect">
            <a:avLst/>
          </a:prstGeom>
          <a:solidFill>
            <a:srgbClr val="001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Placeholder 10"/>
          <p:cNvSpPr>
            <a:spLocks noGrp="1"/>
          </p:cNvSpPr>
          <p:nvPr>
            <p:ph type="title"/>
          </p:nvPr>
        </p:nvSpPr>
        <p:spPr>
          <a:xfrm>
            <a:off x="533400" y="365125"/>
            <a:ext cx="11125200" cy="988187"/>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533400" y="1572767"/>
            <a:ext cx="11125200" cy="37730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7993" y="5345849"/>
            <a:ext cx="2772129" cy="1281323"/>
          </a:xfrm>
          <a:prstGeom prst="rect">
            <a:avLst/>
          </a:prstGeom>
        </p:spPr>
      </p:pic>
    </p:spTree>
    <p:extLst>
      <p:ext uri="{BB962C8B-B14F-4D97-AF65-F5344CB8AC3E}">
        <p14:creationId xmlns:p14="http://schemas.microsoft.com/office/powerpoint/2010/main" val="40547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xStyles>
    <p:titleStyle>
      <a:lvl1pPr algn="ctr" defTabSz="914400" rtl="0" eaLnBrk="1" latinLnBrk="0" hangingPunct="1">
        <a:lnSpc>
          <a:spcPct val="90000"/>
        </a:lnSpc>
        <a:spcBef>
          <a:spcPct val="0"/>
        </a:spcBef>
        <a:buNone/>
        <a:defRPr sz="4000" b="1" kern="1200">
          <a:solidFill>
            <a:srgbClr val="A1D6CA"/>
          </a:solidFill>
          <a:latin typeface="Baskerville BT" panose="02020602070506020303" pitchFamily="18" charset="0"/>
          <a:ea typeface="Baskerville BT" panose="02020602070506020303" pitchFamily="18" charset="0"/>
          <a:cs typeface="Baskerville BT" panose="02020602070506020303" pitchFamily="18" charset="0"/>
        </a:defRPr>
      </a:lvl1pPr>
    </p:titleStyle>
    <p:bodyStyle>
      <a:lvl1pPr marL="228600" indent="-228600" algn="l" defTabSz="914400" rtl="0" eaLnBrk="1" latinLnBrk="0" hangingPunct="1">
        <a:lnSpc>
          <a:spcPct val="110000"/>
        </a:lnSpc>
        <a:spcBef>
          <a:spcPts val="600"/>
        </a:spcBef>
        <a:buFont typeface="Arial"/>
        <a:buChar char="•"/>
        <a:defRPr sz="2000" kern="1200">
          <a:solidFill>
            <a:schemeClr val="bg1"/>
          </a:solidFill>
          <a:latin typeface="+mn-lt"/>
          <a:ea typeface="Avenir LT Std 55 Roman" charset="0"/>
          <a:cs typeface="Avenir LT Std 55 Roman" charset="0"/>
        </a:defRPr>
      </a:lvl1pPr>
      <a:lvl2pPr marL="685800" indent="-228600" algn="l" defTabSz="914400" rtl="0" eaLnBrk="1" latinLnBrk="0" hangingPunct="1">
        <a:lnSpc>
          <a:spcPct val="110000"/>
        </a:lnSpc>
        <a:spcBef>
          <a:spcPts val="600"/>
        </a:spcBef>
        <a:buFont typeface="Arial"/>
        <a:buChar char="•"/>
        <a:defRPr sz="1800" kern="1200">
          <a:solidFill>
            <a:schemeClr val="bg1"/>
          </a:solidFill>
          <a:latin typeface="+mn-lt"/>
          <a:ea typeface="Avenir LT Std 55 Roman" charset="0"/>
          <a:cs typeface="Avenir LT Std 55 Roman" charset="0"/>
        </a:defRPr>
      </a:lvl2pPr>
      <a:lvl3pPr marL="1143000" indent="-228600" algn="l" defTabSz="914400" rtl="0" eaLnBrk="1" latinLnBrk="0" hangingPunct="1">
        <a:lnSpc>
          <a:spcPct val="110000"/>
        </a:lnSpc>
        <a:spcBef>
          <a:spcPts val="600"/>
        </a:spcBef>
        <a:buFont typeface="Arial"/>
        <a:buChar char="•"/>
        <a:defRPr sz="1600" kern="1200">
          <a:solidFill>
            <a:schemeClr val="bg1"/>
          </a:solidFill>
          <a:latin typeface="+mn-lt"/>
          <a:ea typeface="Avenir LT Std 55 Roman" charset="0"/>
          <a:cs typeface="Avenir LT Std 55 Roman" charset="0"/>
        </a:defRPr>
      </a:lvl3pPr>
      <a:lvl4pPr marL="1600200" indent="-228600" algn="l" defTabSz="914400" rtl="0" eaLnBrk="1" latinLnBrk="0" hangingPunct="1">
        <a:lnSpc>
          <a:spcPct val="110000"/>
        </a:lnSpc>
        <a:spcBef>
          <a:spcPts val="600"/>
        </a:spcBef>
        <a:buFont typeface="Arial"/>
        <a:buChar char="•"/>
        <a:defRPr sz="1600" kern="1200">
          <a:solidFill>
            <a:schemeClr val="bg1"/>
          </a:solidFill>
          <a:latin typeface="+mn-lt"/>
          <a:ea typeface="Avenir LT Std 55 Roman" charset="0"/>
          <a:cs typeface="Avenir LT Std 55 Roman" charset="0"/>
        </a:defRPr>
      </a:lvl4pPr>
      <a:lvl5pPr marL="2057400" indent="-228600" algn="l" defTabSz="914400" rtl="0" eaLnBrk="1" latinLnBrk="0" hangingPunct="1">
        <a:lnSpc>
          <a:spcPct val="110000"/>
        </a:lnSpc>
        <a:spcBef>
          <a:spcPts val="600"/>
        </a:spcBef>
        <a:buFont typeface="Arial"/>
        <a:buChar char="•"/>
        <a:defRPr sz="1400" kern="1200">
          <a:solidFill>
            <a:schemeClr val="bg1"/>
          </a:solidFill>
          <a:latin typeface="+mn-lt"/>
          <a:ea typeface="Avenir LT Std 55 Roman" charset="0"/>
          <a:cs typeface="Avenir LT Std 55 Roma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36474" y="1717499"/>
            <a:ext cx="8016860" cy="2391772"/>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81113716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ctr" defTabSz="685800" rtl="0" eaLnBrk="1" latinLnBrk="0" hangingPunct="1">
        <a:lnSpc>
          <a:spcPct val="90000"/>
        </a:lnSpc>
        <a:spcBef>
          <a:spcPct val="0"/>
        </a:spcBef>
        <a:buNone/>
        <a:defRPr sz="4800" b="1" kern="1200">
          <a:solidFill>
            <a:srgbClr val="001E62"/>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mailto:tobi.j.cooney@hitchcock.org" TargetMode="External"/><Relationship Id="rId2" Type="http://schemas.openxmlformats.org/officeDocument/2006/relationships/hyperlink" Target="https://gme.dartmouth-hitchcock.org/neurosurgery.html" TargetMode="External"/><Relationship Id="rId1" Type="http://schemas.openxmlformats.org/officeDocument/2006/relationships/slideLayout" Target="../slideLayouts/slideLayout25.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89" y="4792599"/>
            <a:ext cx="12032511" cy="1674159"/>
          </a:xfrm>
        </p:spPr>
        <p:txBody>
          <a:bodyPr/>
          <a:lstStyle/>
          <a:p>
            <a:r>
              <a:rPr lang="en-US" sz="3200" dirty="0"/>
              <a:t>The essential educational </a:t>
            </a:r>
            <a:br>
              <a:rPr lang="en-US" sz="3200" dirty="0"/>
            </a:br>
            <a:r>
              <a:rPr lang="en-US" sz="3200" dirty="0"/>
              <a:t>and professional development partner </a:t>
            </a:r>
            <a:br>
              <a:rPr lang="en-US" sz="3200" dirty="0"/>
            </a:br>
            <a:r>
              <a:rPr lang="en-US" sz="3200" dirty="0"/>
              <a:t>for neurosurgeons, trainees, and </a:t>
            </a:r>
            <a:br>
              <a:rPr lang="en-US" sz="3200" dirty="0"/>
            </a:br>
            <a:r>
              <a:rPr lang="en-US" sz="3200" dirty="0"/>
              <a:t>industry innovators.</a:t>
            </a:r>
          </a:p>
        </p:txBody>
      </p:sp>
      <p:sp>
        <p:nvSpPr>
          <p:cNvPr id="3" name="Text Placeholder 4"/>
          <p:cNvSpPr>
            <a:spLocks noGrp="1"/>
          </p:cNvSpPr>
          <p:nvPr>
            <p:ph type="body" sz="quarter" idx="10"/>
          </p:nvPr>
        </p:nvSpPr>
        <p:spPr>
          <a:xfrm>
            <a:off x="284763" y="2084169"/>
            <a:ext cx="4069567" cy="2099256"/>
          </a:xfrm>
        </p:spPr>
        <p:txBody>
          <a:bodyPr/>
          <a:lstStyle/>
          <a:p>
            <a:r>
              <a:rPr lang="en-US" sz="2800" dirty="0" smtClean="0"/>
              <a:t>DARTMOUTH HITCHCOCK</a:t>
            </a:r>
          </a:p>
          <a:p>
            <a:r>
              <a:rPr lang="en-US" sz="2800" dirty="0" smtClean="0"/>
              <a:t>NEUROSURGERY</a:t>
            </a:r>
          </a:p>
          <a:p>
            <a:r>
              <a:rPr lang="en-US" sz="2800" dirty="0" smtClean="0"/>
              <a:t>LEBANON, NH </a:t>
            </a:r>
            <a:endParaRPr lang="en-US" sz="2800" dirty="0" smtClean="0"/>
          </a:p>
          <a:p>
            <a:endParaRPr lang="en-US" sz="2800" dirty="0" smtClean="0"/>
          </a:p>
          <a:p>
            <a:endParaRPr lang="en-US" sz="2800" dirty="0" smtClean="0"/>
          </a:p>
          <a:p>
            <a:endParaRPr lang="en-US" dirty="0"/>
          </a:p>
        </p:txBody>
      </p:sp>
    </p:spTree>
    <p:extLst>
      <p:ext uri="{BB962C8B-B14F-4D97-AF65-F5344CB8AC3E}">
        <p14:creationId xmlns:p14="http://schemas.microsoft.com/office/powerpoint/2010/main" val="3466729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BT" panose="02020602070506020303" pitchFamily="18" charset="0"/>
              </a:rPr>
              <a:t>Dartmouth Neurological Surgery Residency Program</a:t>
            </a:r>
            <a:endParaRPr lang="en-US" dirty="0">
              <a:latin typeface="Baskerville BT" panose="02020602070506020303" pitchFamily="18" charset="0"/>
            </a:endParaRPr>
          </a:p>
        </p:txBody>
      </p:sp>
      <p:sp>
        <p:nvSpPr>
          <p:cNvPr id="3" name="Content Placeholder 2"/>
          <p:cNvSpPr>
            <a:spLocks noGrp="1"/>
          </p:cNvSpPr>
          <p:nvPr>
            <p:ph idx="1"/>
          </p:nvPr>
        </p:nvSpPr>
        <p:spPr/>
        <p:txBody>
          <a:bodyPr>
            <a:normAutofit/>
          </a:bodyPr>
          <a:lstStyle/>
          <a:p>
            <a:pPr marL="0" indent="0">
              <a:buNone/>
            </a:pPr>
            <a:r>
              <a:rPr lang="en-US" sz="1800" dirty="0" smtClean="0">
                <a:latin typeface="+mn-lt"/>
              </a:rPr>
              <a:t>Established in 1947, our program is one of the oldest in the country.  Residents in this program are respectfully treated as colleagues and are held to the highest professional standards.  The collegial atmosphere, along with the program’s apprenticeship training structure, are enabled by a small, cohesive group of 7 residents and 10 faculty.</a:t>
            </a:r>
          </a:p>
          <a:p>
            <a:pPr marL="0" indent="0">
              <a:buNone/>
            </a:pPr>
            <a:r>
              <a:rPr lang="en-US" sz="1800" dirty="0" smtClean="0">
                <a:latin typeface="+mn-lt"/>
              </a:rPr>
              <a:t>Our program covers all subspecialties: Neuro-oncology, Critical Care, Pain, Pediatrics, Peripheral Nerve, Stereotactic </a:t>
            </a:r>
            <a:r>
              <a:rPr lang="en-US" sz="1800" dirty="0">
                <a:latin typeface="+mn-lt"/>
              </a:rPr>
              <a:t>and </a:t>
            </a:r>
            <a:r>
              <a:rPr lang="en-US" sz="1800" dirty="0" smtClean="0">
                <a:latin typeface="+mn-lt"/>
              </a:rPr>
              <a:t>Functional, Spine, Trauma, Endovascular and open Cerebrovascular</a:t>
            </a:r>
          </a:p>
          <a:p>
            <a:pPr marL="0" indent="0">
              <a:buNone/>
            </a:pPr>
            <a:endParaRPr lang="en-US" dirty="0">
              <a:latin typeface="+mn-lt"/>
            </a:endParaRPr>
          </a:p>
          <a:p>
            <a:pPr marL="0" indent="0">
              <a:buNone/>
            </a:pPr>
            <a:endParaRPr lang="en-US"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5873576" y="3513436"/>
            <a:ext cx="4275440" cy="3206581"/>
          </a:xfrm>
          <a:prstGeom prst="rect">
            <a:avLst/>
          </a:prstGeom>
        </p:spPr>
      </p:pic>
    </p:spTree>
    <p:extLst>
      <p:ext uri="{BB962C8B-B14F-4D97-AF65-F5344CB8AC3E}">
        <p14:creationId xmlns:p14="http://schemas.microsoft.com/office/powerpoint/2010/main" val="8160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Dartmouth Neurological Surgery Residency Program</a:t>
            </a:r>
            <a:endParaRPr lang="en-US" dirty="0">
              <a:latin typeface="Baskerville BT" panose="02020602070506020303" pitchFamily="18" charset="0"/>
            </a:endParaRPr>
          </a:p>
        </p:txBody>
      </p:sp>
      <p:sp>
        <p:nvSpPr>
          <p:cNvPr id="3" name="Content Placeholder 2"/>
          <p:cNvSpPr>
            <a:spLocks noGrp="1"/>
          </p:cNvSpPr>
          <p:nvPr>
            <p:ph idx="1"/>
          </p:nvPr>
        </p:nvSpPr>
        <p:spPr/>
        <p:txBody>
          <a:bodyPr>
            <a:normAutofit/>
          </a:bodyPr>
          <a:lstStyle/>
          <a:p>
            <a:pPr marL="0" indent="0">
              <a:buNone/>
            </a:pPr>
            <a:r>
              <a:rPr lang="en-US" sz="1800" dirty="0" smtClean="0">
                <a:latin typeface="+mn-lt"/>
              </a:rPr>
              <a:t>Our mission is to provide advanced neurosurgical care to our region of northern New England: we are a referral resource for subspecialty expertise across all areas of neurosurgery.  We are committed to training the next generation of neurosurgeons who will enter practice as safe, competent and skillful surgeons.  We believe that research is an integral part of the education of residents and the advancement of the field of neurosurgery.</a:t>
            </a:r>
          </a:p>
          <a:p>
            <a:pPr marL="0" indent="0">
              <a:buNone/>
            </a:pPr>
            <a:endParaRPr lang="en-US"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5611" y="3152456"/>
            <a:ext cx="4794422" cy="3595816"/>
          </a:xfrm>
          <a:prstGeom prst="rect">
            <a:avLst/>
          </a:prstGeom>
        </p:spPr>
      </p:pic>
    </p:spTree>
    <p:extLst>
      <p:ext uri="{BB962C8B-B14F-4D97-AF65-F5344CB8AC3E}">
        <p14:creationId xmlns:p14="http://schemas.microsoft.com/office/powerpoint/2010/main" val="4188252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Dartmouth Neurological Surgery Residency Program</a:t>
            </a:r>
            <a:endParaRPr lang="en-US" dirty="0">
              <a:latin typeface="Baskerville BT" panose="02020602070506020303" pitchFamily="18" charset="0"/>
            </a:endParaRPr>
          </a:p>
        </p:txBody>
      </p:sp>
      <p:sp>
        <p:nvSpPr>
          <p:cNvPr id="3" name="Content Placeholder 2"/>
          <p:cNvSpPr>
            <a:spLocks noGrp="1"/>
          </p:cNvSpPr>
          <p:nvPr>
            <p:ph idx="1"/>
          </p:nvPr>
        </p:nvSpPr>
        <p:spPr/>
        <p:txBody>
          <a:bodyPr>
            <a:normAutofit/>
          </a:bodyPr>
          <a:lstStyle/>
          <a:p>
            <a:pPr marL="0" indent="0">
              <a:buNone/>
            </a:pPr>
            <a:r>
              <a:rPr lang="en-US" sz="1800" dirty="0" smtClean="0">
                <a:latin typeface="+mn-lt"/>
              </a:rPr>
              <a:t>Dartmouth Hitchcock is a:</a:t>
            </a:r>
          </a:p>
          <a:p>
            <a:pPr marL="0" indent="0">
              <a:buNone/>
            </a:pPr>
            <a:r>
              <a:rPr lang="en-US" sz="1800" dirty="0">
                <a:latin typeface="+mn-lt"/>
              </a:rPr>
              <a:t>*</a:t>
            </a:r>
            <a:r>
              <a:rPr lang="en-US" sz="1800" dirty="0" smtClean="0">
                <a:latin typeface="+mn-lt"/>
              </a:rPr>
              <a:t>Level 1 Trauma Center	</a:t>
            </a:r>
            <a:r>
              <a:rPr lang="en-US" sz="1800" smtClean="0">
                <a:latin typeface="+mn-lt"/>
              </a:rPr>
              <a:t>*NCI Designated </a:t>
            </a:r>
            <a:r>
              <a:rPr lang="en-US" sz="1800" dirty="0" smtClean="0">
                <a:latin typeface="+mn-lt"/>
              </a:rPr>
              <a:t>Comprehensive Cancer Center</a:t>
            </a:r>
          </a:p>
          <a:p>
            <a:pPr marL="0" indent="0">
              <a:buNone/>
            </a:pPr>
            <a:r>
              <a:rPr lang="en-US" sz="1800" dirty="0" smtClean="0">
                <a:latin typeface="+mn-lt"/>
              </a:rPr>
              <a:t>*Primary Stroke Center	*Level 4 NEAC Epilepsy Center</a:t>
            </a:r>
          </a:p>
          <a:p>
            <a:pPr marL="0" indent="0">
              <a:buNone/>
            </a:pPr>
            <a:r>
              <a:rPr lang="en-US" sz="1800" dirty="0" smtClean="0">
                <a:latin typeface="+mn-lt"/>
              </a:rPr>
              <a:t>*Children’s Hospital</a:t>
            </a:r>
          </a:p>
          <a:p>
            <a:pPr marL="0" indent="0">
              <a:buNone/>
            </a:pPr>
            <a:r>
              <a:rPr lang="en-US" sz="1800" dirty="0" smtClean="0">
                <a:latin typeface="+mn-lt"/>
              </a:rPr>
              <a:t>We provide integral support to these programs</a:t>
            </a:r>
          </a:p>
          <a:p>
            <a:pPr marL="0" indent="0">
              <a:buNone/>
            </a:pPr>
            <a:r>
              <a:rPr lang="en-US" sz="1800" dirty="0" smtClean="0">
                <a:latin typeface="+mn-lt"/>
              </a:rPr>
              <a:t>Currently all rotations are done on-site at</a:t>
            </a:r>
          </a:p>
          <a:p>
            <a:pPr marL="0" indent="0">
              <a:buNone/>
            </a:pPr>
            <a:r>
              <a:rPr lang="en-US" sz="1800" dirty="0" smtClean="0">
                <a:latin typeface="+mn-lt"/>
              </a:rPr>
              <a:t>Dartmouth Hitchcock</a:t>
            </a:r>
          </a:p>
          <a:p>
            <a:pPr marL="0" indent="0">
              <a:buNone/>
            </a:pPr>
            <a:endParaRPr lang="en-US" dirty="0" smtClean="0">
              <a:latin typeface="+mn-lt"/>
            </a:endParaRPr>
          </a:p>
          <a:p>
            <a:pPr marL="0" indent="0">
              <a:buNone/>
            </a:pPr>
            <a:endParaRPr lang="en-US"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1545" y="3430131"/>
            <a:ext cx="4975655" cy="3318141"/>
          </a:xfrm>
          <a:prstGeom prst="rect">
            <a:avLst/>
          </a:prstGeom>
        </p:spPr>
      </p:pic>
    </p:spTree>
    <p:extLst>
      <p:ext uri="{BB962C8B-B14F-4D97-AF65-F5344CB8AC3E}">
        <p14:creationId xmlns:p14="http://schemas.microsoft.com/office/powerpoint/2010/main" val="222924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Dartmouth Neurological Surgery Residency Program</a:t>
            </a:r>
            <a:endParaRPr lang="en-US" dirty="0">
              <a:latin typeface="Baskerville BT" panose="02020602070506020303" pitchFamily="18" charset="0"/>
            </a:endParaRPr>
          </a:p>
        </p:txBody>
      </p:sp>
      <p:sp>
        <p:nvSpPr>
          <p:cNvPr id="3" name="Content Placeholder 2"/>
          <p:cNvSpPr>
            <a:spLocks noGrp="1"/>
          </p:cNvSpPr>
          <p:nvPr>
            <p:ph idx="1"/>
          </p:nvPr>
        </p:nvSpPr>
        <p:spPr/>
        <p:txBody>
          <a:bodyPr>
            <a:normAutofit/>
          </a:bodyPr>
          <a:lstStyle/>
          <a:p>
            <a:pPr marL="0" indent="0">
              <a:buNone/>
            </a:pPr>
            <a:r>
              <a:rPr lang="en-US" sz="1800" dirty="0" smtClean="0">
                <a:latin typeface="+mn-lt"/>
              </a:rPr>
              <a:t>*July </a:t>
            </a:r>
            <a:r>
              <a:rPr lang="en-US" sz="1800" dirty="0">
                <a:latin typeface="+mn-lt"/>
              </a:rPr>
              <a:t>1, 2021 our CAST Neuro Critical Care Fellowship welcomed its first </a:t>
            </a:r>
            <a:r>
              <a:rPr lang="en-US" sz="1800" dirty="0" smtClean="0">
                <a:latin typeface="+mn-lt"/>
              </a:rPr>
              <a:t>fellow</a:t>
            </a:r>
          </a:p>
          <a:p>
            <a:pPr marL="0" indent="0">
              <a:buNone/>
            </a:pPr>
            <a:endParaRPr lang="en-US" sz="1800" dirty="0">
              <a:latin typeface="+mn-lt"/>
            </a:endParaRPr>
          </a:p>
          <a:p>
            <a:pPr>
              <a:buFont typeface="Arial" panose="020B0604020202020204" pitchFamily="34" charset="0"/>
              <a:buChar char="•"/>
            </a:pPr>
            <a:r>
              <a:rPr lang="en-US" sz="1800" dirty="0" smtClean="0">
                <a:latin typeface="+mn-lt"/>
              </a:rPr>
              <a:t>Each of our 2021, 2022, and 2023 graduates performed well over 1,600 cases. The RC minimum required is 800.</a:t>
            </a:r>
          </a:p>
          <a:p>
            <a:pPr marL="0" indent="0">
              <a:buNone/>
            </a:pPr>
            <a:endParaRPr lang="en-US" dirty="0" smtClean="0">
              <a:latin typeface="+mn-lt"/>
            </a:endParaRPr>
          </a:p>
          <a:p>
            <a:pPr marL="0" indent="0">
              <a:buNone/>
            </a:pPr>
            <a:endParaRPr lang="en-US" dirty="0">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8075" y="3096850"/>
            <a:ext cx="4868563" cy="3651422"/>
          </a:xfrm>
          <a:prstGeom prst="rect">
            <a:avLst/>
          </a:prstGeom>
        </p:spPr>
      </p:pic>
    </p:spTree>
    <p:extLst>
      <p:ext uri="{BB962C8B-B14F-4D97-AF65-F5344CB8AC3E}">
        <p14:creationId xmlns:p14="http://schemas.microsoft.com/office/powerpoint/2010/main" val="4249168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Dartmouth Neurological Surgery Residency Program</a:t>
            </a:r>
          </a:p>
        </p:txBody>
      </p:sp>
      <p:sp>
        <p:nvSpPr>
          <p:cNvPr id="3" name="Content Placeholder 2"/>
          <p:cNvSpPr>
            <a:spLocks noGrp="1"/>
          </p:cNvSpPr>
          <p:nvPr>
            <p:ph idx="1"/>
          </p:nvPr>
        </p:nvSpPr>
        <p:spPr/>
        <p:txBody>
          <a:bodyPr/>
          <a:lstStyle/>
          <a:p>
            <a:r>
              <a:rPr lang="en-US" dirty="0" smtClean="0"/>
              <a:t>We provide each resident with:</a:t>
            </a:r>
          </a:p>
          <a:p>
            <a:r>
              <a:rPr lang="en-US" dirty="0"/>
              <a:t>	</a:t>
            </a:r>
            <a:r>
              <a:rPr lang="en-US" dirty="0" smtClean="0"/>
              <a:t>* a hot breakfast 365 days/year</a:t>
            </a:r>
          </a:p>
          <a:p>
            <a:r>
              <a:rPr lang="en-US" dirty="0"/>
              <a:t>	</a:t>
            </a:r>
            <a:r>
              <a:rPr lang="en-US" dirty="0" smtClean="0"/>
              <a:t>* a customized set of lead		* loupes</a:t>
            </a:r>
          </a:p>
          <a:p>
            <a:r>
              <a:rPr lang="en-US" dirty="0"/>
              <a:t>	</a:t>
            </a:r>
            <a:r>
              <a:rPr lang="en-US" dirty="0" smtClean="0"/>
              <a:t>* $300 in book money/year	* $1,000 in travel funds/year</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1773" y="3181040"/>
            <a:ext cx="5252798" cy="3676959"/>
          </a:xfrm>
          <a:prstGeom prst="rect">
            <a:avLst/>
          </a:prstGeom>
        </p:spPr>
      </p:pic>
    </p:spTree>
    <p:extLst>
      <p:ext uri="{BB962C8B-B14F-4D97-AF65-F5344CB8AC3E}">
        <p14:creationId xmlns:p14="http://schemas.microsoft.com/office/powerpoint/2010/main" val="902505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Dartmouth Neurological Surgery Residency Program</a:t>
            </a:r>
          </a:p>
        </p:txBody>
      </p:sp>
      <p:sp>
        <p:nvSpPr>
          <p:cNvPr id="3" name="Content Placeholder 2"/>
          <p:cNvSpPr>
            <a:spLocks noGrp="1"/>
          </p:cNvSpPr>
          <p:nvPr>
            <p:ph idx="1"/>
          </p:nvPr>
        </p:nvSpPr>
        <p:spPr/>
        <p:txBody>
          <a:bodyPr/>
          <a:lstStyle/>
          <a:p>
            <a:r>
              <a:rPr lang="en-US" dirty="0" smtClean="0"/>
              <a:t>Each year our residents attend the following courses/meetings:</a:t>
            </a:r>
          </a:p>
          <a:p>
            <a:pPr marL="342900" indent="-342900">
              <a:buFont typeface="Arial" panose="020B0604020202020204" pitchFamily="34" charset="0"/>
              <a:buChar char="•"/>
            </a:pPr>
            <a:r>
              <a:rPr lang="en-US" dirty="0" smtClean="0"/>
              <a:t>Intern Boot Camp	* SNS Junior Resident Course</a:t>
            </a:r>
          </a:p>
          <a:p>
            <a:pPr marL="342900" indent="-342900">
              <a:buFont typeface="Arial" panose="020B0604020202020204" pitchFamily="34" charset="0"/>
              <a:buChar char="•"/>
            </a:pPr>
            <a:r>
              <a:rPr lang="en-US" dirty="0" smtClean="0"/>
              <a:t>RUNN		* UVM Skull Base Course</a:t>
            </a:r>
          </a:p>
          <a:p>
            <a:pPr marL="342900" indent="-342900">
              <a:buFont typeface="Arial" panose="020B0604020202020204" pitchFamily="34" charset="0"/>
              <a:buChar char="•"/>
            </a:pPr>
            <a:r>
              <a:rPr lang="en-US" dirty="0" smtClean="0"/>
              <a:t>NREF Courses		* SNS Senior Resident Course</a:t>
            </a:r>
          </a:p>
          <a:p>
            <a:pPr marL="342900" indent="-342900">
              <a:buFont typeface="Arial" panose="020B0604020202020204" pitchFamily="34" charset="0"/>
              <a:buChar char="•"/>
            </a:pPr>
            <a:r>
              <a:rPr lang="en-US" dirty="0" smtClean="0"/>
              <a:t>AANS and CNS annual meetings</a:t>
            </a:r>
          </a:p>
          <a:p>
            <a:pPr marL="342900" indent="-342900">
              <a:buFont typeface="Arial" panose="020B0604020202020204" pitchFamily="34" charset="0"/>
              <a:buChar char="•"/>
            </a:pP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134" y="3614350"/>
            <a:ext cx="4275439" cy="3206580"/>
          </a:xfrm>
          <a:prstGeom prst="rect">
            <a:avLst/>
          </a:prstGeom>
        </p:spPr>
      </p:pic>
    </p:spTree>
    <p:extLst>
      <p:ext uri="{BB962C8B-B14F-4D97-AF65-F5344CB8AC3E}">
        <p14:creationId xmlns:p14="http://schemas.microsoft.com/office/powerpoint/2010/main" val="3930733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Dartmouth Neurological Surgery Residency Program</a:t>
            </a:r>
            <a:endParaRPr lang="en-US" dirty="0">
              <a:latin typeface="Baskerville BT" panose="02020602070506020303" pitchFamily="18" charset="0"/>
            </a:endParaRPr>
          </a:p>
        </p:txBody>
      </p:sp>
      <p:sp>
        <p:nvSpPr>
          <p:cNvPr id="3" name="Content Placeholder 2"/>
          <p:cNvSpPr>
            <a:spLocks noGrp="1"/>
          </p:cNvSpPr>
          <p:nvPr>
            <p:ph idx="1"/>
          </p:nvPr>
        </p:nvSpPr>
        <p:spPr/>
        <p:txBody>
          <a:bodyPr/>
          <a:lstStyle/>
          <a:p>
            <a:r>
              <a:rPr lang="en-US" dirty="0">
                <a:latin typeface="Calibri" panose="020F0502020204030204" pitchFamily="34" charset="0"/>
                <a:cs typeface="Calibri" panose="020F0502020204030204" pitchFamily="34" charset="0"/>
              </a:rPr>
              <a:t>Visit </a:t>
            </a:r>
            <a:r>
              <a:rPr lang="en-US" dirty="0">
                <a:latin typeface="Calibri" panose="020F0502020204030204" pitchFamily="34" charset="0"/>
                <a:cs typeface="Calibri" panose="020F0502020204030204" pitchFamily="34" charset="0"/>
                <a:hlinkClick r:id="rId2"/>
              </a:rPr>
              <a:t>https://</a:t>
            </a:r>
            <a:r>
              <a:rPr lang="en-US" dirty="0" smtClean="0">
                <a:latin typeface="Calibri" panose="020F0502020204030204" pitchFamily="34" charset="0"/>
                <a:cs typeface="Calibri" panose="020F0502020204030204" pitchFamily="34" charset="0"/>
                <a:hlinkClick r:id="rId2"/>
              </a:rPr>
              <a:t>gme.dartmouth-hitchcock.org/neurosurgery.html</a:t>
            </a:r>
            <a:r>
              <a:rPr lang="en-US" dirty="0" smtClean="0">
                <a:latin typeface="Calibri" panose="020F0502020204030204" pitchFamily="34" charset="0"/>
                <a:cs typeface="Calibri" panose="020F0502020204030204" pitchFamily="34" charset="0"/>
              </a:rPr>
              <a:t> for more information and videos of our program.</a:t>
            </a:r>
          </a:p>
          <a:p>
            <a:r>
              <a:rPr lang="en-US" dirty="0" smtClean="0">
                <a:latin typeface="Calibri" panose="020F0502020204030204" pitchFamily="34" charset="0"/>
                <a:cs typeface="Calibri" panose="020F0502020204030204" pitchFamily="34" charset="0"/>
              </a:rPr>
              <a:t>Contact Tobi Cooney, Residency Program Coordinator at </a:t>
            </a:r>
            <a:r>
              <a:rPr lang="en-US" dirty="0" smtClean="0">
                <a:latin typeface="Calibri" panose="020F0502020204030204" pitchFamily="34" charset="0"/>
                <a:cs typeface="Calibri" panose="020F0502020204030204" pitchFamily="34" charset="0"/>
                <a:hlinkClick r:id="rId3"/>
              </a:rPr>
              <a:t>tobi.j.cooney@hitchcock.org</a:t>
            </a:r>
            <a:r>
              <a:rPr lang="en-US" dirty="0" smtClean="0">
                <a:latin typeface="Calibri" panose="020F0502020204030204" pitchFamily="34" charset="0"/>
                <a:cs typeface="Calibri" panose="020F0502020204030204" pitchFamily="34" charset="0"/>
              </a:rPr>
              <a:t> </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9535" y="2765853"/>
            <a:ext cx="5261201" cy="3945901"/>
          </a:xfrm>
          <a:prstGeom prst="rect">
            <a:avLst/>
          </a:prstGeom>
        </p:spPr>
      </p:pic>
    </p:spTree>
    <p:extLst>
      <p:ext uri="{BB962C8B-B14F-4D97-AF65-F5344CB8AC3E}">
        <p14:creationId xmlns:p14="http://schemas.microsoft.com/office/powerpoint/2010/main" val="1580789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CNS PowerPoint - Wide">
  <a:themeElements>
    <a:clrScheme name="CNS Colors">
      <a:dk1>
        <a:sysClr val="windowText" lastClr="000000"/>
      </a:dk1>
      <a:lt1>
        <a:sysClr val="window" lastClr="FFFFFF"/>
      </a:lt1>
      <a:dk2>
        <a:srgbClr val="44546A"/>
      </a:dk2>
      <a:lt2>
        <a:srgbClr val="E7E6E6"/>
      </a:lt2>
      <a:accent1>
        <a:srgbClr val="A4343A"/>
      </a:accent1>
      <a:accent2>
        <a:srgbClr val="A1D6CA"/>
      </a:accent2>
      <a:accent3>
        <a:srgbClr val="1D428A"/>
      </a:accent3>
      <a:accent4>
        <a:srgbClr val="D3BC8D"/>
      </a:accent4>
      <a:accent5>
        <a:srgbClr val="001E62"/>
      </a:accent5>
      <a:accent6>
        <a:srgbClr val="75787B"/>
      </a:accent6>
      <a:hlink>
        <a:srgbClr val="0563C1"/>
      </a:hlink>
      <a:folHlink>
        <a:srgbClr val="954F72"/>
      </a:folHlink>
    </a:clrScheme>
    <a:fontScheme name="CNS Fonts">
      <a:majorFont>
        <a:latin typeface="Baskerville BT"/>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NS PowerPoint - Wide">
  <a:themeElements>
    <a:clrScheme name="CNS Colors">
      <a:dk1>
        <a:sysClr val="windowText" lastClr="000000"/>
      </a:dk1>
      <a:lt1>
        <a:sysClr val="window" lastClr="FFFFFF"/>
      </a:lt1>
      <a:dk2>
        <a:srgbClr val="44546A"/>
      </a:dk2>
      <a:lt2>
        <a:srgbClr val="E7E6E6"/>
      </a:lt2>
      <a:accent1>
        <a:srgbClr val="A4343A"/>
      </a:accent1>
      <a:accent2>
        <a:srgbClr val="A1D6CA"/>
      </a:accent2>
      <a:accent3>
        <a:srgbClr val="1D428A"/>
      </a:accent3>
      <a:accent4>
        <a:srgbClr val="D3BC8D"/>
      </a:accent4>
      <a:accent5>
        <a:srgbClr val="001E62"/>
      </a:accent5>
      <a:accent6>
        <a:srgbClr val="75787B"/>
      </a:accent6>
      <a:hlink>
        <a:srgbClr val="0563C1"/>
      </a:hlink>
      <a:folHlink>
        <a:srgbClr val="954F72"/>
      </a:folHlink>
    </a:clrScheme>
    <a:fontScheme name="CNS Fonts">
      <a:majorFont>
        <a:latin typeface="Baskerville BT"/>
        <a:ea typeface=""/>
        <a:cs typeface=""/>
      </a:majorFont>
      <a:minorFont>
        <a:latin typeface="Avenir LT Std 35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1264</TotalTime>
  <Words>409</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8</vt:i4>
      </vt:variant>
    </vt:vector>
  </HeadingPairs>
  <TitlesOfParts>
    <vt:vector size="18" baseType="lpstr">
      <vt:lpstr>Arial</vt:lpstr>
      <vt:lpstr>Avenir LT Std 35 Light</vt:lpstr>
      <vt:lpstr>Avenir LT Std 55 Roman</vt:lpstr>
      <vt:lpstr>Baskerville BT</vt:lpstr>
      <vt:lpstr>Calibri</vt:lpstr>
      <vt:lpstr>CNS PowerPoint - Wide</vt:lpstr>
      <vt:lpstr>Custom Design</vt:lpstr>
      <vt:lpstr>3_Custom Design</vt:lpstr>
      <vt:lpstr>2_Custom Design</vt:lpstr>
      <vt:lpstr>1_CNS PowerPoint - Wide</vt:lpstr>
      <vt:lpstr>The essential educational  and professional development partner  for neurosurgeons, trainees, and  industry innovators.</vt:lpstr>
      <vt:lpstr>Dartmouth Neurological Surgery Residency Program</vt:lpstr>
      <vt:lpstr>Dartmouth Neurological Surgery Residency Program</vt:lpstr>
      <vt:lpstr>Dartmouth Neurological Surgery Residency Program</vt:lpstr>
      <vt:lpstr>Dartmouth Neurological Surgery Residency Program</vt:lpstr>
      <vt:lpstr>Dartmouth Neurological Surgery Residency Program</vt:lpstr>
      <vt:lpstr>Dartmouth Neurological Surgery Residency Program</vt:lpstr>
      <vt:lpstr>Dartmouth Neurological Surgery Residency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K. Slowey</dc:creator>
  <cp:lastModifiedBy>Tobi J. Cooney</cp:lastModifiedBy>
  <cp:revision>83</cp:revision>
  <dcterms:created xsi:type="dcterms:W3CDTF">2017-06-15T21:01:06Z</dcterms:created>
  <dcterms:modified xsi:type="dcterms:W3CDTF">2023-07-06T18:15:45Z</dcterms:modified>
</cp:coreProperties>
</file>