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2" r:id="rId5"/>
    <p:sldMasterId id="2147483723" r:id="rId6"/>
    <p:sldMasterId id="2147483703" r:id="rId7"/>
    <p:sldMasterId id="2147483734" r:id="rId8"/>
  </p:sldMasterIdLst>
  <p:notesMasterIdLst>
    <p:notesMasterId r:id="rId16"/>
  </p:notesMasterIdLst>
  <p:sldIdLst>
    <p:sldId id="271" r:id="rId9"/>
    <p:sldId id="261" r:id="rId10"/>
    <p:sldId id="272" r:id="rId11"/>
    <p:sldId id="264" r:id="rId12"/>
    <p:sldId id="268"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76D3C4-C1F4-4881-A61C-C786992589DD}">
          <p14:sldIdLst>
            <p14:sldId id="271"/>
            <p14:sldId id="261"/>
            <p14:sldId id="272"/>
            <p14:sldId id="264"/>
            <p14:sldId id="268"/>
            <p14:sldId id="269"/>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2"/>
    <a:srgbClr val="A4343A"/>
    <a:srgbClr val="A1D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2" autoAdjust="0"/>
    <p:restoredTop sz="94894" autoAdjust="0"/>
  </p:normalViewPr>
  <p:slideViewPr>
    <p:cSldViewPr>
      <p:cViewPr varScale="1">
        <p:scale>
          <a:sx n="76" d="100"/>
          <a:sy n="76" d="100"/>
        </p:scale>
        <p:origin x="59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jeda, Janet L." userId="cf13afaa-3325-4b2a-81dd-4aaa85a692c2" providerId="ADAL" clId="{BF08E050-73E6-491C-9803-A0441D29D303}"/>
    <pc:docChg chg="undo custSel addSld delSld modSld addSection delSection modSection">
      <pc:chgData name="Tejeda, Janet L." userId="cf13afaa-3325-4b2a-81dd-4aaa85a692c2" providerId="ADAL" clId="{BF08E050-73E6-491C-9803-A0441D29D303}" dt="2023-07-26T16:26:38.578" v="909" actId="1076"/>
      <pc:docMkLst>
        <pc:docMk/>
      </pc:docMkLst>
      <pc:sldChg chg="modSp">
        <pc:chgData name="Tejeda, Janet L." userId="cf13afaa-3325-4b2a-81dd-4aaa85a692c2" providerId="ADAL" clId="{BF08E050-73E6-491C-9803-A0441D29D303}" dt="2023-07-24T15:35:32.965" v="34" actId="403"/>
        <pc:sldMkLst>
          <pc:docMk/>
          <pc:sldMk cId="4188252895" sldId="261"/>
        </pc:sldMkLst>
        <pc:spChg chg="mod">
          <ac:chgData name="Tejeda, Janet L." userId="cf13afaa-3325-4b2a-81dd-4aaa85a692c2" providerId="ADAL" clId="{BF08E050-73E6-491C-9803-A0441D29D303}" dt="2023-07-24T15:35:32.965" v="34" actId="403"/>
          <ac:spMkLst>
            <pc:docMk/>
            <pc:sldMk cId="4188252895" sldId="261"/>
            <ac:spMk id="14" creationId="{B9969A63-DBCC-DB4E-A284-9C087B4549A6}"/>
          </ac:spMkLst>
        </pc:spChg>
        <pc:spChg chg="mod">
          <ac:chgData name="Tejeda, Janet L." userId="cf13afaa-3325-4b2a-81dd-4aaa85a692c2" providerId="ADAL" clId="{BF08E050-73E6-491C-9803-A0441D29D303}" dt="2023-07-24T15:35:32.529" v="33" actId="403"/>
          <ac:spMkLst>
            <pc:docMk/>
            <pc:sldMk cId="4188252895" sldId="261"/>
            <ac:spMk id="21" creationId="{C12E23A9-2545-914A-B3BA-1E74039C3E44}"/>
          </ac:spMkLst>
        </pc:spChg>
      </pc:sldChg>
      <pc:sldChg chg="modSp add del">
        <pc:chgData name="Tejeda, Janet L." userId="cf13afaa-3325-4b2a-81dd-4aaa85a692c2" providerId="ADAL" clId="{BF08E050-73E6-491C-9803-A0441D29D303}" dt="2023-07-24T17:14:04.619" v="891" actId="2696"/>
        <pc:sldMkLst>
          <pc:docMk/>
          <pc:sldMk cId="2590315416" sldId="264"/>
        </pc:sldMkLst>
        <pc:spChg chg="mod">
          <ac:chgData name="Tejeda, Janet L." userId="cf13afaa-3325-4b2a-81dd-4aaa85a692c2" providerId="ADAL" clId="{BF08E050-73E6-491C-9803-A0441D29D303}" dt="2023-07-24T16:30:54.592" v="39" actId="255"/>
          <ac:spMkLst>
            <pc:docMk/>
            <pc:sldMk cId="2590315416" sldId="264"/>
            <ac:spMk id="30" creationId="{36FB86A6-23DD-F244-9B1C-9FBAD6E73756}"/>
          </ac:spMkLst>
        </pc:spChg>
      </pc:sldChg>
      <pc:sldChg chg="addSp delSp modSp add del setBg">
        <pc:chgData name="Tejeda, Janet L." userId="cf13afaa-3325-4b2a-81dd-4aaa85a692c2" providerId="ADAL" clId="{BF08E050-73E6-491C-9803-A0441D29D303}" dt="2023-07-26T16:26:38.578" v="909" actId="1076"/>
        <pc:sldMkLst>
          <pc:docMk/>
          <pc:sldMk cId="1857302650" sldId="266"/>
        </pc:sldMkLst>
        <pc:spChg chg="mod">
          <ac:chgData name="Tejeda, Janet L." userId="cf13afaa-3325-4b2a-81dd-4aaa85a692c2" providerId="ADAL" clId="{BF08E050-73E6-491C-9803-A0441D29D303}" dt="2023-07-24T16:55:10.399" v="615" actId="1076"/>
          <ac:spMkLst>
            <pc:docMk/>
            <pc:sldMk cId="1857302650" sldId="266"/>
            <ac:spMk id="2" creationId="{00000000-0000-0000-0000-000000000000}"/>
          </ac:spMkLst>
        </pc:spChg>
        <pc:spChg chg="mod">
          <ac:chgData name="Tejeda, Janet L." userId="cf13afaa-3325-4b2a-81dd-4aaa85a692c2" providerId="ADAL" clId="{BF08E050-73E6-491C-9803-A0441D29D303}" dt="2023-07-24T16:58:42.737" v="683" actId="27636"/>
          <ac:spMkLst>
            <pc:docMk/>
            <pc:sldMk cId="1857302650" sldId="266"/>
            <ac:spMk id="3" creationId="{00000000-0000-0000-0000-000000000000}"/>
          </ac:spMkLst>
        </pc:spChg>
        <pc:spChg chg="add mod">
          <ac:chgData name="Tejeda, Janet L." userId="cf13afaa-3325-4b2a-81dd-4aaa85a692c2" providerId="ADAL" clId="{BF08E050-73E6-491C-9803-A0441D29D303}" dt="2023-07-24T17:12:42.775" v="873" actId="14100"/>
          <ac:spMkLst>
            <pc:docMk/>
            <pc:sldMk cId="1857302650" sldId="266"/>
            <ac:spMk id="6" creationId="{37DDC38D-6B3B-45A6-A85D-3BC07715D690}"/>
          </ac:spMkLst>
        </pc:spChg>
        <pc:spChg chg="add del mod">
          <ac:chgData name="Tejeda, Janet L." userId="cf13afaa-3325-4b2a-81dd-4aaa85a692c2" providerId="ADAL" clId="{BF08E050-73E6-491C-9803-A0441D29D303}" dt="2023-07-24T16:41:32.062" v="218"/>
          <ac:spMkLst>
            <pc:docMk/>
            <pc:sldMk cId="1857302650" sldId="266"/>
            <ac:spMk id="10" creationId="{D19F4436-1452-42E5-85F5-8D211FA69268}"/>
          </ac:spMkLst>
        </pc:spChg>
        <pc:spChg chg="add mod">
          <ac:chgData name="Tejeda, Janet L." userId="cf13afaa-3325-4b2a-81dd-4aaa85a692c2" providerId="ADAL" clId="{BF08E050-73E6-491C-9803-A0441D29D303}" dt="2023-07-24T17:12:35.825" v="871" actId="14100"/>
          <ac:spMkLst>
            <pc:docMk/>
            <pc:sldMk cId="1857302650" sldId="266"/>
            <ac:spMk id="12" creationId="{48593F93-E6DD-4A6B-992A-A9218680AE7B}"/>
          </ac:spMkLst>
        </pc:spChg>
        <pc:spChg chg="add mod">
          <ac:chgData name="Tejeda, Janet L." userId="cf13afaa-3325-4b2a-81dd-4aaa85a692c2" providerId="ADAL" clId="{BF08E050-73E6-491C-9803-A0441D29D303}" dt="2023-07-24T16:46:42.496" v="357" actId="1076"/>
          <ac:spMkLst>
            <pc:docMk/>
            <pc:sldMk cId="1857302650" sldId="266"/>
            <ac:spMk id="13" creationId="{8F01814F-3DD0-45A6-9422-A26D007A72FD}"/>
          </ac:spMkLst>
        </pc:spChg>
        <pc:spChg chg="add mod">
          <ac:chgData name="Tejeda, Janet L." userId="cf13afaa-3325-4b2a-81dd-4aaa85a692c2" providerId="ADAL" clId="{BF08E050-73E6-491C-9803-A0441D29D303}" dt="2023-07-24T17:12:57.247" v="876" actId="14100"/>
          <ac:spMkLst>
            <pc:docMk/>
            <pc:sldMk cId="1857302650" sldId="266"/>
            <ac:spMk id="17" creationId="{A5AF5A2C-4B6A-4BE9-829F-E25176B96E62}"/>
          </ac:spMkLst>
        </pc:spChg>
        <pc:spChg chg="add mod">
          <ac:chgData name="Tejeda, Janet L." userId="cf13afaa-3325-4b2a-81dd-4aaa85a692c2" providerId="ADAL" clId="{BF08E050-73E6-491C-9803-A0441D29D303}" dt="2023-07-24T17:13:02.907" v="878" actId="14100"/>
          <ac:spMkLst>
            <pc:docMk/>
            <pc:sldMk cId="1857302650" sldId="266"/>
            <ac:spMk id="18" creationId="{65B958F0-0FC7-4C83-9F00-AC618EAA7CAD}"/>
          </ac:spMkLst>
        </pc:spChg>
        <pc:spChg chg="add mod">
          <ac:chgData name="Tejeda, Janet L." userId="cf13afaa-3325-4b2a-81dd-4aaa85a692c2" providerId="ADAL" clId="{BF08E050-73E6-491C-9803-A0441D29D303}" dt="2023-07-24T17:13:08.643" v="880" actId="14100"/>
          <ac:spMkLst>
            <pc:docMk/>
            <pc:sldMk cId="1857302650" sldId="266"/>
            <ac:spMk id="19" creationId="{EB148EE9-8A0D-49A8-A15D-0BF416B45EB6}"/>
          </ac:spMkLst>
        </pc:spChg>
        <pc:picChg chg="mod">
          <ac:chgData name="Tejeda, Janet L." userId="cf13afaa-3325-4b2a-81dd-4aaa85a692c2" providerId="ADAL" clId="{BF08E050-73E6-491C-9803-A0441D29D303}" dt="2023-07-24T16:58:13.408" v="679" actId="1076"/>
          <ac:picMkLst>
            <pc:docMk/>
            <pc:sldMk cId="1857302650" sldId="266"/>
            <ac:picMk id="4" creationId="{F12689DD-7A3E-424A-A3C8-CCBAF5E35EE3}"/>
          </ac:picMkLst>
        </pc:picChg>
        <pc:picChg chg="mod">
          <ac:chgData name="Tejeda, Janet L." userId="cf13afaa-3325-4b2a-81dd-4aaa85a692c2" providerId="ADAL" clId="{BF08E050-73E6-491C-9803-A0441D29D303}" dt="2023-07-24T16:56:56.678" v="654" actId="1076"/>
          <ac:picMkLst>
            <pc:docMk/>
            <pc:sldMk cId="1857302650" sldId="266"/>
            <ac:picMk id="5" creationId="{E3C972F2-783C-F94C-BDC1-CBC1302ADD9C}"/>
          </ac:picMkLst>
        </pc:picChg>
        <pc:picChg chg="mod">
          <ac:chgData name="Tejeda, Janet L." userId="cf13afaa-3325-4b2a-81dd-4aaa85a692c2" providerId="ADAL" clId="{BF08E050-73E6-491C-9803-A0441D29D303}" dt="2023-07-24T16:56:58.284" v="655" actId="1076"/>
          <ac:picMkLst>
            <pc:docMk/>
            <pc:sldMk cId="1857302650" sldId="266"/>
            <ac:picMk id="11" creationId="{13306644-7133-8939-B34D-FA47776C035D}"/>
          </ac:picMkLst>
        </pc:picChg>
        <pc:picChg chg="mod">
          <ac:chgData name="Tejeda, Janet L." userId="cf13afaa-3325-4b2a-81dd-4aaa85a692c2" providerId="ADAL" clId="{BF08E050-73E6-491C-9803-A0441D29D303}" dt="2023-07-24T17:15:59.236" v="895" actId="1076"/>
          <ac:picMkLst>
            <pc:docMk/>
            <pc:sldMk cId="1857302650" sldId="266"/>
            <ac:picMk id="14" creationId="{A6C271C0-1D8D-C67F-AEBD-A948D5DF87A5}"/>
          </ac:picMkLst>
        </pc:picChg>
        <pc:picChg chg="mod">
          <ac:chgData name="Tejeda, Janet L." userId="cf13afaa-3325-4b2a-81dd-4aaa85a692c2" providerId="ADAL" clId="{BF08E050-73E6-491C-9803-A0441D29D303}" dt="2023-07-26T16:26:38.578" v="909" actId="1076"/>
          <ac:picMkLst>
            <pc:docMk/>
            <pc:sldMk cId="1857302650" sldId="266"/>
            <ac:picMk id="15" creationId="{642432AF-D0A7-4F42-9F14-E6F204A2611F}"/>
          </ac:picMkLst>
        </pc:picChg>
        <pc:picChg chg="mod">
          <ac:chgData name="Tejeda, Janet L." userId="cf13afaa-3325-4b2a-81dd-4aaa85a692c2" providerId="ADAL" clId="{BF08E050-73E6-491C-9803-A0441D29D303}" dt="2023-07-24T17:12:50.252" v="874" actId="1076"/>
          <ac:picMkLst>
            <pc:docMk/>
            <pc:sldMk cId="1857302650" sldId="266"/>
            <ac:picMk id="16" creationId="{F8BB5A18-6FE3-45F2-A4E1-BE005EBBBE59}"/>
          </ac:picMkLst>
        </pc:picChg>
      </pc:sldChg>
      <pc:sldChg chg="addSp delSp modSp add del">
        <pc:chgData name="Tejeda, Janet L." userId="cf13afaa-3325-4b2a-81dd-4aaa85a692c2" providerId="ADAL" clId="{BF08E050-73E6-491C-9803-A0441D29D303}" dt="2023-07-24T17:14:04.617" v="890" actId="2696"/>
        <pc:sldMkLst>
          <pc:docMk/>
          <pc:sldMk cId="2714752031" sldId="268"/>
        </pc:sldMkLst>
        <pc:picChg chg="del">
          <ac:chgData name="Tejeda, Janet L." userId="cf13afaa-3325-4b2a-81dd-4aaa85a692c2" providerId="ADAL" clId="{BF08E050-73E6-491C-9803-A0441D29D303}" dt="2023-07-24T16:33:42.351" v="41" actId="478"/>
          <ac:picMkLst>
            <pc:docMk/>
            <pc:sldMk cId="2714752031" sldId="268"/>
            <ac:picMk id="4" creationId="{D9E43599-6782-48FC-A2D9-888222C2BDC1}"/>
          </ac:picMkLst>
        </pc:picChg>
        <pc:picChg chg="add mod">
          <ac:chgData name="Tejeda, Janet L." userId="cf13afaa-3325-4b2a-81dd-4aaa85a692c2" providerId="ADAL" clId="{BF08E050-73E6-491C-9803-A0441D29D303}" dt="2023-07-24T16:33:52.284" v="44" actId="1076"/>
          <ac:picMkLst>
            <pc:docMk/>
            <pc:sldMk cId="2714752031" sldId="268"/>
            <ac:picMk id="5" creationId="{21F771B0-B6E3-46A6-9BC2-A5B12298D3B2}"/>
          </ac:picMkLst>
        </pc:picChg>
      </pc:sldChg>
      <pc:sldChg chg="add del">
        <pc:chgData name="Tejeda, Janet L." userId="cf13afaa-3325-4b2a-81dd-4aaa85a692c2" providerId="ADAL" clId="{BF08E050-73E6-491C-9803-A0441D29D303}" dt="2023-07-24T17:14:04.610" v="889" actId="2696"/>
        <pc:sldMkLst>
          <pc:docMk/>
          <pc:sldMk cId="491295644" sldId="269"/>
        </pc:sldMkLst>
      </pc:sldChg>
      <pc:sldChg chg="addSp delSp modSp">
        <pc:chgData name="Tejeda, Janet L." userId="cf13afaa-3325-4b2a-81dd-4aaa85a692c2" providerId="ADAL" clId="{BF08E050-73E6-491C-9803-A0441D29D303}" dt="2023-07-26T16:23:32.107" v="908" actId="1076"/>
        <pc:sldMkLst>
          <pc:docMk/>
          <pc:sldMk cId="3044625611" sldId="271"/>
        </pc:sldMkLst>
        <pc:spChg chg="mod">
          <ac:chgData name="Tejeda, Janet L." userId="cf13afaa-3325-4b2a-81dd-4aaa85a692c2" providerId="ADAL" clId="{BF08E050-73E6-491C-9803-A0441D29D303}" dt="2023-07-26T16:23:20.426" v="906" actId="1076"/>
          <ac:spMkLst>
            <pc:docMk/>
            <pc:sldMk cId="3044625611" sldId="271"/>
            <ac:spMk id="8" creationId="{174C7995-210F-43F1-9E3E-2D90A20AD7C2}"/>
          </ac:spMkLst>
        </pc:spChg>
        <pc:picChg chg="del">
          <ac:chgData name="Tejeda, Janet L." userId="cf13afaa-3325-4b2a-81dd-4aaa85a692c2" providerId="ADAL" clId="{BF08E050-73E6-491C-9803-A0441D29D303}" dt="2023-07-26T16:22:37.915" v="896" actId="478"/>
          <ac:picMkLst>
            <pc:docMk/>
            <pc:sldMk cId="3044625611" sldId="271"/>
            <ac:picMk id="2" creationId="{11B55E2F-4919-46E4-8C79-F1DBAD4473AD}"/>
          </ac:picMkLst>
        </pc:picChg>
        <pc:picChg chg="add mod">
          <ac:chgData name="Tejeda, Janet L." userId="cf13afaa-3325-4b2a-81dd-4aaa85a692c2" providerId="ADAL" clId="{BF08E050-73E6-491C-9803-A0441D29D303}" dt="2023-07-26T16:23:32.107" v="908" actId="1076"/>
          <ac:picMkLst>
            <pc:docMk/>
            <pc:sldMk cId="3044625611" sldId="271"/>
            <ac:picMk id="3" creationId="{E05EBAB7-04B6-44A0-A884-BE779960006B}"/>
          </ac:picMkLst>
        </pc:picChg>
      </pc:sldChg>
    </pc:docChg>
  </pc:docChgLst>
  <pc:docChgLst>
    <pc:chgData name="Tejeda, Janet L." userId="cf13afaa-3325-4b2a-81dd-4aaa85a692c2" providerId="ADAL" clId="{07D38BD5-6C0B-4EB6-B1DE-FA99BEE715D0}"/>
    <pc:docChg chg="custSel modSld">
      <pc:chgData name="Tejeda, Janet L." userId="cf13afaa-3325-4b2a-81dd-4aaa85a692c2" providerId="ADAL" clId="{07D38BD5-6C0B-4EB6-B1DE-FA99BEE715D0}" dt="2023-07-25T19:26:54.458" v="5" actId="1076"/>
      <pc:docMkLst>
        <pc:docMk/>
      </pc:docMkLst>
      <pc:sldChg chg="addSp delSp modSp">
        <pc:chgData name="Tejeda, Janet L." userId="cf13afaa-3325-4b2a-81dd-4aaa85a692c2" providerId="ADAL" clId="{07D38BD5-6C0B-4EB6-B1DE-FA99BEE715D0}" dt="2023-07-25T19:26:54.458" v="5" actId="1076"/>
        <pc:sldMkLst>
          <pc:docMk/>
          <pc:sldMk cId="3044625611" sldId="271"/>
        </pc:sldMkLst>
        <pc:picChg chg="add mod">
          <ac:chgData name="Tejeda, Janet L." userId="cf13afaa-3325-4b2a-81dd-4aaa85a692c2" providerId="ADAL" clId="{07D38BD5-6C0B-4EB6-B1DE-FA99BEE715D0}" dt="2023-07-25T19:26:54.458" v="5" actId="1076"/>
          <ac:picMkLst>
            <pc:docMk/>
            <pc:sldMk cId="3044625611" sldId="271"/>
            <ac:picMk id="2" creationId="{11B55E2F-4919-46E4-8C79-F1DBAD4473AD}"/>
          </ac:picMkLst>
        </pc:picChg>
        <pc:picChg chg="del">
          <ac:chgData name="Tejeda, Janet L." userId="cf13afaa-3325-4b2a-81dd-4aaa85a692c2" providerId="ADAL" clId="{07D38BD5-6C0B-4EB6-B1DE-FA99BEE715D0}" dt="2023-07-25T19:26:36.154" v="0" actId="478"/>
          <ac:picMkLst>
            <pc:docMk/>
            <pc:sldMk cId="3044625611" sldId="271"/>
            <ac:picMk id="9" creationId="{78432EE8-06B9-42C1-869E-8E005488CA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DC412-B107-46CD-A9A9-BB0483795BFB}"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26160-6F9B-497D-B5CC-F29A2C5EC107}" type="slidenum">
              <a:rPr lang="en-US" smtClean="0"/>
              <a:t>‹#›</a:t>
            </a:fld>
            <a:endParaRPr lang="en-US"/>
          </a:p>
        </p:txBody>
      </p:sp>
    </p:spTree>
    <p:extLst>
      <p:ext uri="{BB962C8B-B14F-4D97-AF65-F5344CB8AC3E}">
        <p14:creationId xmlns:p14="http://schemas.microsoft.com/office/powerpoint/2010/main" val="373046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12"/>
            <a:ext cx="407483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1" name="Rectangle 10"/>
          <p:cNvSpPr/>
          <p:nvPr userDrawn="1"/>
        </p:nvSpPr>
        <p:spPr>
          <a:xfrm>
            <a:off x="4051376" y="12"/>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Content Placeholder 2"/>
          <p:cNvSpPr>
            <a:spLocks noGrp="1"/>
          </p:cNvSpPr>
          <p:nvPr>
            <p:ph idx="1"/>
          </p:nvPr>
        </p:nvSpPr>
        <p:spPr>
          <a:xfrm>
            <a:off x="4800600" y="731520"/>
            <a:ext cx="6492240" cy="5257800"/>
          </a:xfrm>
          <a:prstGeom prst="rect">
            <a:avLst/>
          </a:prstGeom>
        </p:spPr>
        <p:txBody>
          <a:bodyPr/>
          <a:lstStyle>
            <a:lvl1pPr marL="342900" indent="-342900">
              <a:buFont typeface="Arial" charset="0"/>
              <a:buChar char="•"/>
              <a:defRPr sz="2400">
                <a:latin typeface="Calibri" panose="020F0502020204030204" pitchFamily="34" charset="0"/>
                <a:cs typeface="Calibri" panose="020F0502020204030204" pitchFamily="34" charset="0"/>
              </a:defRPr>
            </a:lvl1pPr>
            <a:lvl2pPr marL="685800" indent="-342900">
              <a:buFont typeface="Arial" charset="0"/>
              <a:buChar char="•"/>
              <a:defRPr sz="2000">
                <a:latin typeface="Calibri" panose="020F0502020204030204" pitchFamily="34" charset="0"/>
                <a:cs typeface="Calibri" panose="020F0502020204030204" pitchFamily="34" charset="0"/>
              </a:defRPr>
            </a:lvl2pPr>
            <a:lvl3pPr marL="1028700" indent="-342900">
              <a:buFont typeface="Arial" charset="0"/>
              <a:buChar char="•"/>
              <a:defRPr sz="1800">
                <a:latin typeface="Calibri" panose="020F0502020204030204" pitchFamily="34" charset="0"/>
                <a:cs typeface="Calibri" panose="020F0502020204030204" pitchFamily="34" charset="0"/>
              </a:defRPr>
            </a:lvl3pPr>
            <a:lvl4pPr marL="1371600" indent="-342900">
              <a:buFont typeface="Arial" charset="0"/>
              <a:buChar char="•"/>
              <a:defRPr sz="1800">
                <a:latin typeface="Calibri" panose="020F0502020204030204" pitchFamily="34" charset="0"/>
                <a:cs typeface="Calibri" panose="020F0502020204030204" pitchFamily="34" charset="0"/>
              </a:defRPr>
            </a:lvl4pPr>
            <a:lvl5pPr marL="1714500" indent="-342900">
              <a:buFont typeface="Arial" charset="0"/>
              <a:buChar char="•"/>
              <a:defRPr sz="16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1"/>
          <p:cNvSpPr>
            <a:spLocks noGrp="1"/>
          </p:cNvSpPr>
          <p:nvPr>
            <p:ph type="title"/>
          </p:nvPr>
        </p:nvSpPr>
        <p:spPr>
          <a:xfrm>
            <a:off x="491412" y="731520"/>
            <a:ext cx="3200400" cy="1546854"/>
          </a:xfrm>
        </p:spPr>
        <p:txBody>
          <a:bodyPr/>
          <a:lstStyle>
            <a:lvl1pPr>
              <a:defRPr sz="2700">
                <a:solidFill>
                  <a:schemeClr val="bg1"/>
                </a:solidFill>
              </a:defRPr>
            </a:lvl1pPr>
          </a:lstStyle>
          <a:p>
            <a:r>
              <a:rPr lang="en-US" dirty="0"/>
              <a:t>Click to edit Master title style</a:t>
            </a:r>
          </a:p>
        </p:txBody>
      </p:sp>
      <p:sp>
        <p:nvSpPr>
          <p:cNvPr id="16" name="Subtitle 2"/>
          <p:cNvSpPr>
            <a:spLocks noGrp="1"/>
          </p:cNvSpPr>
          <p:nvPr>
            <p:ph type="subTitle" idx="11"/>
          </p:nvPr>
        </p:nvSpPr>
        <p:spPr>
          <a:xfrm>
            <a:off x="849961" y="2519266"/>
            <a:ext cx="3628735" cy="3153746"/>
          </a:xfrm>
          <a:prstGeom prst="rect">
            <a:avLst/>
          </a:prstGeom>
          <a:solidFill>
            <a:srgbClr val="75787B"/>
          </a:solidFill>
        </p:spPr>
        <p:txBody>
          <a:bodyPr lIns="182880" tIns="182880" rIns="182880" bIns="182880"/>
          <a:lstStyle>
            <a:lvl1pPr marL="0" indent="0" algn="ctr">
              <a:buNone/>
              <a:defRPr sz="24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61238"/>
            <a:ext cx="98921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a:xfrm>
            <a:off x="414528" y="638507"/>
            <a:ext cx="11362945"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406168" y="3122353"/>
            <a:ext cx="1139070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67" y="4972757"/>
            <a:ext cx="3663170" cy="16931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5" name="Rectangle 4"/>
          <p:cNvSpPr/>
          <p:nvPr userDrawn="1"/>
        </p:nvSpPr>
        <p:spPr>
          <a:xfrm>
            <a:off x="0" y="-25398"/>
            <a:ext cx="12192000" cy="2641601"/>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3408" y="-25398"/>
            <a:ext cx="8348592" cy="264160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34" y="219455"/>
            <a:ext cx="3620525" cy="2151892"/>
          </a:xfrm>
          <a:prstGeom prst="rect">
            <a:avLst/>
          </a:prstGeom>
        </p:spPr>
      </p:pic>
      <p:sp>
        <p:nvSpPr>
          <p:cNvPr id="7" name="Title 5"/>
          <p:cNvSpPr>
            <a:spLocks noGrp="1"/>
          </p:cNvSpPr>
          <p:nvPr>
            <p:ph type="title"/>
          </p:nvPr>
        </p:nvSpPr>
        <p:spPr>
          <a:xfrm>
            <a:off x="414528" y="2861056"/>
            <a:ext cx="11362945" cy="2146916"/>
          </a:xfrm>
        </p:spPr>
        <p:txBody>
          <a:bodyPr/>
          <a:lstStyle>
            <a:lvl1pPr>
              <a:defRPr>
                <a:solidFill>
                  <a:srgbClr val="A1D6CA"/>
                </a:solidFill>
              </a:defRPr>
            </a:lvl1pPr>
          </a:lstStyle>
          <a:p>
            <a:r>
              <a:rPr lang="en-US" dirty="0"/>
              <a:t>Click to edit Master title style</a:t>
            </a:r>
          </a:p>
        </p:txBody>
      </p:sp>
      <p:sp>
        <p:nvSpPr>
          <p:cNvPr id="10" name="Subtitle 2"/>
          <p:cNvSpPr>
            <a:spLocks noGrp="1"/>
          </p:cNvSpPr>
          <p:nvPr>
            <p:ph type="subTitle" idx="1"/>
          </p:nvPr>
        </p:nvSpPr>
        <p:spPr>
          <a:xfrm>
            <a:off x="406168" y="5320145"/>
            <a:ext cx="11390705" cy="1159734"/>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4708236" y="4201345"/>
            <a:ext cx="7164683"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06112" y="1717499"/>
            <a:ext cx="7147221" cy="2391772"/>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706112" y="1717498"/>
            <a:ext cx="7147221" cy="3325990"/>
          </a:xfrm>
        </p:spPr>
        <p:txBody>
          <a:body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8377" y="186506"/>
            <a:ext cx="3653444" cy="168748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a:spLocks noGrp="1"/>
          </p:cNvSpPr>
          <p:nvPr>
            <p:ph type="subTitle" idx="1"/>
          </p:nvPr>
        </p:nvSpPr>
        <p:spPr>
          <a:xfrm>
            <a:off x="2867984" y="4201345"/>
            <a:ext cx="8909488"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itle 6"/>
          <p:cNvSpPr>
            <a:spLocks noGrp="1"/>
          </p:cNvSpPr>
          <p:nvPr>
            <p:ph type="title"/>
          </p:nvPr>
        </p:nvSpPr>
        <p:spPr>
          <a:xfrm>
            <a:off x="2871893" y="1717499"/>
            <a:ext cx="8905579" cy="2391772"/>
          </a:xfrm>
        </p:spPr>
        <p:txBody>
          <a:body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Blue 1">
    <p:bg>
      <p:bgPr>
        <a:solidFill>
          <a:srgbClr val="00347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0" y="685800"/>
            <a:ext cx="9753600" cy="2362200"/>
          </a:xfrm>
        </p:spPr>
        <p:txBody>
          <a:bodyPr anchor="b"/>
          <a:lstStyle>
            <a:lvl1pPr>
              <a:defRPr>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1219200" y="3134360"/>
            <a:ext cx="9753600" cy="1412240"/>
          </a:xfrm>
          <a:prstGeom prst="rect">
            <a:avLst/>
          </a:prstGeom>
        </p:spPr>
        <p:txBody>
          <a:bodyPr/>
          <a:lstStyle>
            <a:lvl1pPr marL="0" indent="0" algn="ctr">
              <a:buNone/>
              <a:defRPr>
                <a:solidFill>
                  <a:schemeClr val="bg1">
                    <a:lumMod val="75000"/>
                  </a:schemeClr>
                </a:solidFill>
                <a:latin typeface="Calibri" panose="020F0502020204030204" pitchFamily="34" charset="0"/>
                <a:cs typeface="Calibri" panose="020F05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851400"/>
            <a:ext cx="3759200" cy="1735016"/>
          </a:xfrm>
          <a:prstGeom prst="rect">
            <a:avLst/>
          </a:prstGeom>
        </p:spPr>
      </p:pic>
    </p:spTree>
    <p:extLst>
      <p:ext uri="{BB962C8B-B14F-4D97-AF65-F5344CB8AC3E}">
        <p14:creationId xmlns:p14="http://schemas.microsoft.com/office/powerpoint/2010/main" val="206768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3" y="365125"/>
            <a:ext cx="8814585"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71893" y="1572768"/>
            <a:ext cx="8814585" cy="4956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3" y="365125"/>
            <a:ext cx="8814585" cy="98818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871893" y="1572768"/>
            <a:ext cx="8814585" cy="495604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4" y="365125"/>
            <a:ext cx="8814584"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71893" y="1572768"/>
            <a:ext cx="5077291" cy="4956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8242301" y="1572063"/>
            <a:ext cx="3444177" cy="4957325"/>
          </a:xfrm>
        </p:spPr>
        <p:txBody>
          <a:bodyPr/>
          <a:lstStyle>
            <a:lvl1pPr marL="0" indent="0">
              <a:buFontTx/>
              <a:buNone/>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834" y="4616982"/>
            <a:ext cx="11258111"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1056" y="2133136"/>
            <a:ext cx="11230674"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460" y="186506"/>
            <a:ext cx="3653444" cy="168748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1893" y="1572769"/>
            <a:ext cx="4264403" cy="4956047"/>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74225" y="1572769"/>
            <a:ext cx="4212253"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871895" y="365125"/>
            <a:ext cx="8814584" cy="988187"/>
          </a:xfrm>
          <a:prstGeom prst="rect">
            <a:avLst/>
          </a:prstGeom>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1894" y="1589723"/>
            <a:ext cx="4334933" cy="823912"/>
          </a:xfrm>
        </p:spPr>
        <p:txBody>
          <a:bodyPr anchor="t" anchorCtr="0">
            <a:no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71894" y="2540318"/>
            <a:ext cx="4334933"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77760" y="1589723"/>
            <a:ext cx="4208718" cy="823912"/>
          </a:xfrm>
        </p:spPr>
        <p:txBody>
          <a:bodyPr anchor="t" anchorCtr="0">
            <a:no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477760" y="2540318"/>
            <a:ext cx="4208718"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871894" y="365125"/>
            <a:ext cx="8814584" cy="988187"/>
          </a:xfrm>
          <a:prstGeom prst="rect">
            <a:avLst/>
          </a:prstGeom>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871893" y="365125"/>
            <a:ext cx="8814585" cy="988187"/>
          </a:xfrm>
          <a:prstGeom prst="rect">
            <a:avLst/>
          </a:prstGeom>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71893" y="310896"/>
            <a:ext cx="8905240" cy="621792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11125200" cy="3807615"/>
          </a:xfrm>
        </p:spPr>
        <p:txBody>
          <a:bodyPr/>
          <a:lstStyle>
            <a:lvl1pPr marL="0" indent="0">
              <a:buFontTx/>
              <a:buNone/>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6800851" cy="38076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0"/>
          </a:xfrm>
        </p:spPr>
        <p:txBody>
          <a:bodyPr/>
          <a:lstStyle>
            <a:lvl1pPr marL="0" indent="0">
              <a:buFontTx/>
              <a:buNone/>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2453" y="1572767"/>
            <a:ext cx="6781799" cy="3807615"/>
          </a:xfrm>
        </p:spPr>
        <p:txBody>
          <a:bodyPr/>
          <a:lstStyle>
            <a:lvl1pPr marL="0" indent="0">
              <a:buFontTx/>
              <a:buNone/>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1"/>
          </a:xfrm>
        </p:spPr>
        <p:txBody>
          <a:bodyPr/>
          <a:lstStyle>
            <a:lvl1pPr marL="0" indent="0">
              <a:buFontTx/>
              <a:buNone/>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5129" y="183168"/>
            <a:ext cx="3663170" cy="169317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91200" y="1572769"/>
            <a:ext cx="5867400"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5" name="Picture Placeholder 4"/>
          <p:cNvSpPr>
            <a:spLocks noGrp="1"/>
          </p:cNvSpPr>
          <p:nvPr>
            <p:ph type="pic" sz="quarter" idx="10"/>
          </p:nvPr>
        </p:nvSpPr>
        <p:spPr>
          <a:xfrm>
            <a:off x="552452" y="1573214"/>
            <a:ext cx="4933949" cy="3807169"/>
          </a:xfrm>
        </p:spPr>
        <p:txBody>
          <a:bodyPr/>
          <a:lstStyle>
            <a:lvl1pPr marL="0" indent="0">
              <a:buFontTx/>
              <a:buNone/>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9723"/>
            <a:ext cx="5410200" cy="823912"/>
          </a:xfrm>
        </p:spPr>
        <p:txBody>
          <a:bodyPr anchor="t" anchorCtr="0"/>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540317"/>
            <a:ext cx="5410200" cy="2840065"/>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8400" y="1589723"/>
            <a:ext cx="5410200" cy="823912"/>
          </a:xfrm>
        </p:spPr>
        <p:txBody>
          <a:bodyPr anchor="t" anchorCtr="0"/>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8400" y="2540318"/>
            <a:ext cx="5410200"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71501" y="365125"/>
            <a:ext cx="11087100" cy="988187"/>
          </a:xfrm>
          <a:prstGeom prst="rect">
            <a:avLst/>
          </a:prstGeom>
        </p:spPr>
        <p:txBody>
          <a:bodyPr/>
          <a:lstStyle/>
          <a:p>
            <a:r>
              <a:rPr lang="en-US"/>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3400" y="414338"/>
            <a:ext cx="11125200" cy="462915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11125200" cy="3807615"/>
          </a:xfrm>
        </p:spPr>
        <p:txBody>
          <a:bodyPr/>
          <a:lstStyle>
            <a:lvl1pPr marL="0" indent="0">
              <a:buFontTx/>
              <a:buNone/>
              <a:defRPr/>
            </a:lvl1pPr>
            <a:lvl2pPr marL="690563" indent="-233363">
              <a:buFont typeface="Arial" charset="0"/>
              <a:buChar char="•"/>
              <a:tabLst/>
              <a:defRPr/>
            </a:lvl2pPr>
            <a:lvl3pPr marL="1157288" indent="-242888">
              <a:buFont typeface="Arial" charset="0"/>
              <a:buChar char="•"/>
              <a:tabLst/>
              <a:defRPr/>
            </a:lvl3pPr>
            <a:lvl4pPr marL="1603375" indent="-231775">
              <a:buFont typeface="Arial" charset="0"/>
              <a:buChar char="•"/>
              <a:tabLst/>
              <a:defRPr/>
            </a:lvl4pPr>
            <a:lvl5pPr marL="2071688" indent="-242888">
              <a:buFont typeface="Arial"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6800851" cy="38076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0"/>
          </a:xfrm>
        </p:spPr>
        <p:txBody>
          <a:bodyPr/>
          <a:lstStyle>
            <a:lvl1pPr marL="0" indent="0">
              <a:buFontTx/>
              <a:buNone/>
              <a:defRPr/>
            </a:lvl1p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2453" y="1572767"/>
            <a:ext cx="6781799" cy="3807615"/>
          </a:xfrm>
        </p:spPr>
        <p:txBody>
          <a:bodyPr/>
          <a:lstStyle>
            <a:lvl1pPr marL="0" indent="0">
              <a:buFontTx/>
              <a:buNone/>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1"/>
          </a:xfrm>
        </p:spPr>
        <p:txBody>
          <a:bodyPr/>
          <a:lstStyle>
            <a:lvl1pPr marL="0" indent="0">
              <a:buFontTx/>
              <a:buNone/>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a:xfrm>
            <a:off x="568960" y="2123899"/>
            <a:ext cx="11054080"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560979" y="4607745"/>
            <a:ext cx="11081084"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78" y="183168"/>
            <a:ext cx="3663170" cy="1693177"/>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91200" y="1572769"/>
            <a:ext cx="5867400"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5" name="Picture Placeholder 4"/>
          <p:cNvSpPr>
            <a:spLocks noGrp="1"/>
          </p:cNvSpPr>
          <p:nvPr>
            <p:ph type="pic" sz="quarter" idx="10"/>
          </p:nvPr>
        </p:nvSpPr>
        <p:spPr>
          <a:xfrm>
            <a:off x="552452" y="1573214"/>
            <a:ext cx="4933949" cy="3807169"/>
          </a:xfrm>
        </p:spPr>
        <p:txBody>
          <a:bodyPr/>
          <a:lstStyle>
            <a:lvl1pPr marL="0" indent="0">
              <a:buFontTx/>
              <a:buNone/>
              <a:defRPr/>
            </a:lvl1p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9723"/>
            <a:ext cx="5410200" cy="823912"/>
          </a:xfrm>
        </p:spPr>
        <p:txBody>
          <a:bodyPr anchor="t" anchorCtr="0">
            <a:norm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540317"/>
            <a:ext cx="5410200" cy="2840065"/>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8400" y="1589723"/>
            <a:ext cx="5410200" cy="823912"/>
          </a:xfrm>
        </p:spPr>
        <p:txBody>
          <a:bodyPr anchor="t" anchorCtr="0">
            <a:norm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8400" y="2540318"/>
            <a:ext cx="5410200"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2166" y="365125"/>
            <a:ext cx="11056435" cy="988187"/>
          </a:xfrm>
          <a:prstGeom prst="rect">
            <a:avLst/>
          </a:prstGeom>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3400" y="414338"/>
            <a:ext cx="11125200" cy="462915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lvl1pPr>
              <a:defRPr>
                <a:latin typeface="Baskerville BT" panose="02020602070506020303" pitchFamily="18" charset="0"/>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extLst>
      <p:ext uri="{BB962C8B-B14F-4D97-AF65-F5344CB8AC3E}">
        <p14:creationId xmlns:p14="http://schemas.microsoft.com/office/powerpoint/2010/main" val="1037839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834" y="4616982"/>
            <a:ext cx="11258111"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1056" y="2133136"/>
            <a:ext cx="11230674"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460" y="186506"/>
            <a:ext cx="3653444" cy="1687484"/>
          </a:xfrm>
          <a:prstGeom prst="rect">
            <a:avLst/>
          </a:prstGeom>
        </p:spPr>
      </p:pic>
    </p:spTree>
    <p:extLst>
      <p:ext uri="{BB962C8B-B14F-4D97-AF65-F5344CB8AC3E}">
        <p14:creationId xmlns:p14="http://schemas.microsoft.com/office/powerpoint/2010/main" val="213859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5129" y="183168"/>
            <a:ext cx="3663170" cy="1693177"/>
          </a:xfrm>
          <a:prstGeom prst="rect">
            <a:avLst/>
          </a:prstGeom>
        </p:spPr>
      </p:pic>
    </p:spTree>
    <p:extLst>
      <p:ext uri="{BB962C8B-B14F-4D97-AF65-F5344CB8AC3E}">
        <p14:creationId xmlns:p14="http://schemas.microsoft.com/office/powerpoint/2010/main" val="1522819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a:xfrm>
            <a:off x="568960" y="2123899"/>
            <a:ext cx="11054080"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560979" y="4607745"/>
            <a:ext cx="11081084"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78" y="183168"/>
            <a:ext cx="3663170" cy="1693177"/>
          </a:xfrm>
          <a:prstGeom prst="rect">
            <a:avLst/>
          </a:prstGeom>
        </p:spPr>
      </p:pic>
    </p:spTree>
    <p:extLst>
      <p:ext uri="{BB962C8B-B14F-4D97-AF65-F5344CB8AC3E}">
        <p14:creationId xmlns:p14="http://schemas.microsoft.com/office/powerpoint/2010/main" val="2741748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77281" y="204823"/>
            <a:ext cx="2020824" cy="1208275"/>
          </a:xfrm>
          <a:prstGeom prst="rect">
            <a:avLst/>
          </a:prstGeom>
        </p:spPr>
      </p:pic>
    </p:spTree>
    <p:extLst>
      <p:ext uri="{BB962C8B-B14F-4D97-AF65-F5344CB8AC3E}">
        <p14:creationId xmlns:p14="http://schemas.microsoft.com/office/powerpoint/2010/main" val="364961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77281" y="204823"/>
            <a:ext cx="2020824" cy="12082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610" y="4201345"/>
            <a:ext cx="11249597"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98764" y="1717499"/>
            <a:ext cx="11222181" cy="2391772"/>
          </a:xfrm>
        </p:spPr>
        <p:txBody>
          <a:bodyPr/>
          <a:lstStyle/>
          <a:p>
            <a:r>
              <a:rPr lang="en-US" dirty="0"/>
              <a:t>Click to edit Master title style</a:t>
            </a:r>
          </a:p>
        </p:txBody>
      </p:sp>
      <p:sp>
        <p:nvSpPr>
          <p:cNvPr id="5" name="Rectangle 4"/>
          <p:cNvSpPr/>
          <p:nvPr userDrawn="1"/>
        </p:nvSpPr>
        <p:spPr>
          <a:xfrm>
            <a:off x="0" y="6382138"/>
            <a:ext cx="12192000" cy="47586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6" name="Rectangle 5"/>
          <p:cNvSpPr/>
          <p:nvPr userDrawn="1"/>
        </p:nvSpPr>
        <p:spPr>
          <a:xfrm>
            <a:off x="0" y="6307689"/>
            <a:ext cx="12192000" cy="731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8" y="6420409"/>
            <a:ext cx="989215" cy="411480"/>
          </a:xfrm>
          <a:prstGeom prst="rect">
            <a:avLst/>
          </a:prstGeom>
        </p:spPr>
      </p:pic>
    </p:spTree>
    <p:extLst>
      <p:ext uri="{BB962C8B-B14F-4D97-AF65-F5344CB8AC3E}">
        <p14:creationId xmlns:p14="http://schemas.microsoft.com/office/powerpoint/2010/main" val="235948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538" y="4607218"/>
            <a:ext cx="9003381"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2871893" y="2123372"/>
            <a:ext cx="8981440"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8714" y="186506"/>
            <a:ext cx="3653444" cy="1687484"/>
          </a:xfrm>
          <a:prstGeom prst="rect">
            <a:avLst/>
          </a:prstGeom>
        </p:spPr>
      </p:pic>
      <p:sp>
        <p:nvSpPr>
          <p:cNvPr id="5" name="Rectangle 4"/>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96470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1270" y="4201345"/>
            <a:ext cx="10036204"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1745674" y="1080655"/>
            <a:ext cx="10031800" cy="3028616"/>
          </a:xfrm>
        </p:spPr>
        <p:txBody>
          <a:bodyPr/>
          <a:lstStyle/>
          <a:p>
            <a:r>
              <a:rPr lang="en-US"/>
              <a:t>Click to edit Master title style</a:t>
            </a:r>
          </a:p>
        </p:txBody>
      </p:sp>
      <p:sp>
        <p:nvSpPr>
          <p:cNvPr id="5" name="Rectangle 4"/>
          <p:cNvSpPr/>
          <p:nvPr userDrawn="1"/>
        </p:nvSpPr>
        <p:spPr>
          <a:xfrm>
            <a:off x="0" y="0"/>
            <a:ext cx="1377696" cy="6858000"/>
          </a:xfrm>
          <a:prstGeom prst="rect">
            <a:avLst/>
          </a:prstGeom>
          <a:solidFill>
            <a:srgbClr val="001E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6" name="Rectangle 5"/>
          <p:cNvSpPr/>
          <p:nvPr userDrawn="1"/>
        </p:nvSpPr>
        <p:spPr>
          <a:xfrm>
            <a:off x="1354235" y="0"/>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4" y="94254"/>
            <a:ext cx="1182186" cy="491750"/>
          </a:xfrm>
          <a:prstGeom prst="rect">
            <a:avLst/>
          </a:prstGeom>
        </p:spPr>
      </p:pic>
    </p:spTree>
    <p:extLst>
      <p:ext uri="{BB962C8B-B14F-4D97-AF65-F5344CB8AC3E}">
        <p14:creationId xmlns:p14="http://schemas.microsoft.com/office/powerpoint/2010/main" val="1850945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56" y="94254"/>
            <a:ext cx="989215" cy="411480"/>
          </a:xfrm>
          <a:prstGeom prst="rect">
            <a:avLst/>
          </a:prstGeom>
        </p:spPr>
      </p:pic>
    </p:spTree>
    <p:extLst>
      <p:ext uri="{BB962C8B-B14F-4D97-AF65-F5344CB8AC3E}">
        <p14:creationId xmlns:p14="http://schemas.microsoft.com/office/powerpoint/2010/main" val="977595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12"/>
            <a:ext cx="407483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11" name="Rectangle 10"/>
          <p:cNvSpPr/>
          <p:nvPr userDrawn="1"/>
        </p:nvSpPr>
        <p:spPr>
          <a:xfrm>
            <a:off x="4051376" y="12"/>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7" name="Content Placeholder 2"/>
          <p:cNvSpPr>
            <a:spLocks noGrp="1"/>
          </p:cNvSpPr>
          <p:nvPr>
            <p:ph idx="1"/>
          </p:nvPr>
        </p:nvSpPr>
        <p:spPr>
          <a:xfrm>
            <a:off x="4800600" y="731520"/>
            <a:ext cx="6492240" cy="5257800"/>
          </a:xfrm>
          <a:prstGeom prst="rect">
            <a:avLst/>
          </a:prstGeom>
        </p:spPr>
        <p:txBody>
          <a:bodyPr/>
          <a:lstStyle>
            <a:lvl1pPr marL="342900" indent="-342900">
              <a:buFont typeface="Arial" charset="0"/>
              <a:buChar char="•"/>
              <a:defRPr sz="2400">
                <a:latin typeface="+mn-lt"/>
              </a:defRPr>
            </a:lvl1pPr>
            <a:lvl2pPr marL="685800" indent="-342900">
              <a:buFont typeface="Arial" charset="0"/>
              <a:buChar char="•"/>
              <a:defRPr sz="2000">
                <a:latin typeface="+mn-lt"/>
              </a:defRPr>
            </a:lvl2pPr>
            <a:lvl3pPr marL="1028700" indent="-342900">
              <a:buFont typeface="Arial" charset="0"/>
              <a:buChar char="•"/>
              <a:defRPr sz="1800">
                <a:latin typeface="+mn-lt"/>
              </a:defRPr>
            </a:lvl3pPr>
            <a:lvl4pPr marL="1371600" indent="-342900">
              <a:buFont typeface="Arial" charset="0"/>
              <a:buChar char="•"/>
              <a:defRPr sz="1800">
                <a:latin typeface="+mn-lt"/>
              </a:defRPr>
            </a:lvl4pPr>
            <a:lvl5pPr marL="1714500" indent="-342900">
              <a:buFont typeface="Arial" charset="0"/>
              <a:buChar cha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1"/>
          <p:cNvSpPr>
            <a:spLocks noGrp="1"/>
          </p:cNvSpPr>
          <p:nvPr>
            <p:ph type="title"/>
          </p:nvPr>
        </p:nvSpPr>
        <p:spPr>
          <a:xfrm>
            <a:off x="491412" y="731520"/>
            <a:ext cx="3200400" cy="1546854"/>
          </a:xfrm>
        </p:spPr>
        <p:txBody>
          <a:bodyPr/>
          <a:lstStyle>
            <a:lvl1pPr>
              <a:defRPr sz="2700">
                <a:solidFill>
                  <a:schemeClr val="bg1"/>
                </a:solidFill>
              </a:defRPr>
            </a:lvl1pPr>
          </a:lstStyle>
          <a:p>
            <a:r>
              <a:rPr lang="en-US" dirty="0"/>
              <a:t>Click to edit Master title style</a:t>
            </a:r>
          </a:p>
        </p:txBody>
      </p:sp>
      <p:sp>
        <p:nvSpPr>
          <p:cNvPr id="16" name="Subtitle 2"/>
          <p:cNvSpPr>
            <a:spLocks noGrp="1"/>
          </p:cNvSpPr>
          <p:nvPr>
            <p:ph type="subTitle" idx="11"/>
          </p:nvPr>
        </p:nvSpPr>
        <p:spPr>
          <a:xfrm>
            <a:off x="849961" y="2519266"/>
            <a:ext cx="3628735" cy="3153746"/>
          </a:xfrm>
          <a:prstGeom prst="rect">
            <a:avLst/>
          </a:prstGeom>
          <a:solidFill>
            <a:srgbClr val="75787B"/>
          </a:solidFill>
        </p:spPr>
        <p:txBody>
          <a:bodyPr lIns="182880" tIns="182880" rIns="182880" bIns="182880"/>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61238"/>
            <a:ext cx="989215" cy="411480"/>
          </a:xfrm>
          <a:prstGeom prst="rect">
            <a:avLst/>
          </a:prstGeom>
        </p:spPr>
      </p:pic>
    </p:spTree>
    <p:extLst>
      <p:ext uri="{BB962C8B-B14F-4D97-AF65-F5344CB8AC3E}">
        <p14:creationId xmlns:p14="http://schemas.microsoft.com/office/powerpoint/2010/main" val="227746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a:xfrm>
            <a:off x="414528" y="638507"/>
            <a:ext cx="11362945"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406168" y="3122353"/>
            <a:ext cx="1139070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67" y="4972757"/>
            <a:ext cx="3663170" cy="1693177"/>
          </a:xfrm>
          <a:prstGeom prst="rect">
            <a:avLst/>
          </a:prstGeom>
        </p:spPr>
      </p:pic>
    </p:spTree>
    <p:extLst>
      <p:ext uri="{BB962C8B-B14F-4D97-AF65-F5344CB8AC3E}">
        <p14:creationId xmlns:p14="http://schemas.microsoft.com/office/powerpoint/2010/main" val="1841890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5" name="Rectangle 4"/>
          <p:cNvSpPr/>
          <p:nvPr userDrawn="1"/>
        </p:nvSpPr>
        <p:spPr>
          <a:xfrm>
            <a:off x="0" y="-25398"/>
            <a:ext cx="12192000" cy="4442852"/>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7" t="1326" r="3001" b="18363"/>
          <a:stretch/>
        </p:blipFill>
        <p:spPr>
          <a:xfrm>
            <a:off x="4696496" y="-25398"/>
            <a:ext cx="7495504" cy="440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410" y="270076"/>
            <a:ext cx="2990894" cy="1777665"/>
          </a:xfrm>
          <a:prstGeom prst="rect">
            <a:avLst/>
          </a:prstGeom>
        </p:spPr>
      </p:pic>
      <p:sp>
        <p:nvSpPr>
          <p:cNvPr id="7" name="Title 5"/>
          <p:cNvSpPr>
            <a:spLocks noGrp="1"/>
          </p:cNvSpPr>
          <p:nvPr>
            <p:ph type="title"/>
          </p:nvPr>
        </p:nvSpPr>
        <p:spPr>
          <a:xfrm>
            <a:off x="414527" y="4800647"/>
            <a:ext cx="11362945" cy="1674159"/>
          </a:xfrm>
        </p:spPr>
        <p:txBody>
          <a:bodyPr/>
          <a:lstStyle>
            <a:lvl1pPr>
              <a:defRPr>
                <a:solidFill>
                  <a:srgbClr val="A1D6CA"/>
                </a:solidFill>
              </a:defRPr>
            </a:lvl1pPr>
          </a:lstStyle>
          <a:p>
            <a:r>
              <a:rPr lang="en-US" dirty="0"/>
              <a:t>Click to edit Master title style</a:t>
            </a:r>
          </a:p>
        </p:txBody>
      </p:sp>
      <p:sp>
        <p:nvSpPr>
          <p:cNvPr id="6" name="Text Placeholder 5"/>
          <p:cNvSpPr>
            <a:spLocks noGrp="1"/>
          </p:cNvSpPr>
          <p:nvPr>
            <p:ph type="body" sz="quarter" idx="10"/>
          </p:nvPr>
        </p:nvSpPr>
        <p:spPr>
          <a:xfrm>
            <a:off x="126542" y="2047741"/>
            <a:ext cx="4443412" cy="2099256"/>
          </a:xfrm>
          <a:prstGeom prst="rect">
            <a:avLst/>
          </a:prstGeom>
        </p:spPr>
        <p:txBody>
          <a:bodyPr/>
          <a:lstStyle>
            <a:lvl1pPr algn="ctr">
              <a:defRPr sz="320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55105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5" name="Rectangle 4"/>
          <p:cNvSpPr/>
          <p:nvPr userDrawn="1"/>
        </p:nvSpPr>
        <p:spPr>
          <a:xfrm>
            <a:off x="0" y="-25398"/>
            <a:ext cx="12192000" cy="4442852"/>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7" t="1326" r="3001" b="18363"/>
          <a:stretch/>
        </p:blipFill>
        <p:spPr>
          <a:xfrm>
            <a:off x="0" y="13239"/>
            <a:ext cx="7495504" cy="440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3110" y="13239"/>
            <a:ext cx="2621284" cy="1557984"/>
          </a:xfrm>
          <a:prstGeom prst="rect">
            <a:avLst/>
          </a:prstGeom>
        </p:spPr>
      </p:pic>
      <p:sp>
        <p:nvSpPr>
          <p:cNvPr id="7" name="Title 5"/>
          <p:cNvSpPr>
            <a:spLocks noGrp="1"/>
          </p:cNvSpPr>
          <p:nvPr>
            <p:ph type="title"/>
          </p:nvPr>
        </p:nvSpPr>
        <p:spPr>
          <a:xfrm>
            <a:off x="414527" y="4800647"/>
            <a:ext cx="11362945" cy="1674159"/>
          </a:xfrm>
        </p:spPr>
        <p:txBody>
          <a:bodyPr/>
          <a:lstStyle>
            <a:lvl1pPr>
              <a:defRPr>
                <a:solidFill>
                  <a:srgbClr val="A1D6CA"/>
                </a:solidFill>
              </a:defRPr>
            </a:lvl1pPr>
          </a:lstStyle>
          <a:p>
            <a:r>
              <a:rPr lang="en-US" dirty="0"/>
              <a:t>Click to edit Master title style</a:t>
            </a:r>
          </a:p>
        </p:txBody>
      </p:sp>
      <p:sp>
        <p:nvSpPr>
          <p:cNvPr id="6" name="Text Placeholder 5"/>
          <p:cNvSpPr>
            <a:spLocks noGrp="1"/>
          </p:cNvSpPr>
          <p:nvPr>
            <p:ph type="body" sz="quarter" idx="10"/>
          </p:nvPr>
        </p:nvSpPr>
        <p:spPr>
          <a:xfrm>
            <a:off x="7808968" y="1783724"/>
            <a:ext cx="4069567" cy="2099256"/>
          </a:xfrm>
          <a:prstGeom prst="rect">
            <a:avLst/>
          </a:prstGeom>
        </p:spPr>
        <p:txBody>
          <a:bodyPr/>
          <a:lstStyle>
            <a:lvl1pPr algn="ctr">
              <a:defRPr sz="320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741219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4708236" y="4201345"/>
            <a:ext cx="7164683"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06112" y="1717499"/>
            <a:ext cx="7147221" cy="2391772"/>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extLst>
      <p:ext uri="{BB962C8B-B14F-4D97-AF65-F5344CB8AC3E}">
        <p14:creationId xmlns:p14="http://schemas.microsoft.com/office/powerpoint/2010/main" val="728200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706112" y="1717498"/>
            <a:ext cx="7147221" cy="3325990"/>
          </a:xfr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8377" y="186506"/>
            <a:ext cx="3653444" cy="1687484"/>
          </a:xfrm>
          <a:prstGeom prst="rect">
            <a:avLst/>
          </a:prstGeom>
        </p:spPr>
      </p:pic>
    </p:spTree>
    <p:extLst>
      <p:ext uri="{BB962C8B-B14F-4D97-AF65-F5344CB8AC3E}">
        <p14:creationId xmlns:p14="http://schemas.microsoft.com/office/powerpoint/2010/main" val="257713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610" y="4201345"/>
            <a:ext cx="11249597"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98764" y="1717499"/>
            <a:ext cx="11222181" cy="2391772"/>
          </a:xfrm>
        </p:spPr>
        <p:txBody>
          <a:bodyPr/>
          <a:lstStyle/>
          <a:p>
            <a:r>
              <a:rPr lang="en-US" dirty="0"/>
              <a:t>Click to edit Master title style</a:t>
            </a:r>
          </a:p>
        </p:txBody>
      </p:sp>
      <p:sp>
        <p:nvSpPr>
          <p:cNvPr id="5" name="Rectangle 4"/>
          <p:cNvSpPr/>
          <p:nvPr userDrawn="1"/>
        </p:nvSpPr>
        <p:spPr>
          <a:xfrm>
            <a:off x="0" y="6382138"/>
            <a:ext cx="12192000" cy="47586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6" name="Rectangle 5"/>
          <p:cNvSpPr/>
          <p:nvPr userDrawn="1"/>
        </p:nvSpPr>
        <p:spPr>
          <a:xfrm>
            <a:off x="0" y="6307689"/>
            <a:ext cx="12192000" cy="731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8" y="6420409"/>
            <a:ext cx="989215" cy="41148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a:xfrm>
            <a:off x="2867984" y="4201345"/>
            <a:ext cx="8909488"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itle 6"/>
          <p:cNvSpPr>
            <a:spLocks noGrp="1"/>
          </p:cNvSpPr>
          <p:nvPr>
            <p:ph type="title"/>
          </p:nvPr>
        </p:nvSpPr>
        <p:spPr>
          <a:xfrm>
            <a:off x="2871893" y="1717499"/>
            <a:ext cx="8905579" cy="2391772"/>
          </a:xfrm>
        </p:spPr>
        <p:txBody>
          <a:body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extLst>
      <p:ext uri="{BB962C8B-B14F-4D97-AF65-F5344CB8AC3E}">
        <p14:creationId xmlns:p14="http://schemas.microsoft.com/office/powerpoint/2010/main" val="2536845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Blue 1">
    <p:bg>
      <p:bgPr>
        <a:solidFill>
          <a:srgbClr val="00347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0" y="685800"/>
            <a:ext cx="9753600" cy="2362200"/>
          </a:xfrm>
        </p:spPr>
        <p:txBody>
          <a:bodyPr anchor="b"/>
          <a:lstStyle>
            <a:lvl1pPr>
              <a:defRPr>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1219200" y="3134360"/>
            <a:ext cx="9753600" cy="1412240"/>
          </a:xfrm>
          <a:prstGeom prst="rect">
            <a:avLst/>
          </a:prstGeom>
        </p:spPr>
        <p:txBody>
          <a:bodyPr/>
          <a:lstStyle>
            <a:lvl1pPr marL="0" indent="0" algn="ctr">
              <a:buNone/>
              <a:defRPr>
                <a:solidFill>
                  <a:schemeClr val="bg1">
                    <a:lumMod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851400"/>
            <a:ext cx="3759200" cy="1735016"/>
          </a:xfrm>
          <a:prstGeom prst="rect">
            <a:avLst/>
          </a:prstGeom>
        </p:spPr>
      </p:pic>
    </p:spTree>
    <p:extLst>
      <p:ext uri="{BB962C8B-B14F-4D97-AF65-F5344CB8AC3E}">
        <p14:creationId xmlns:p14="http://schemas.microsoft.com/office/powerpoint/2010/main" val="419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538" y="4607218"/>
            <a:ext cx="9003381"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2871893" y="2123372"/>
            <a:ext cx="8981440"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8714" y="186506"/>
            <a:ext cx="3653444" cy="1687484"/>
          </a:xfrm>
          <a:prstGeom prst="rect">
            <a:avLst/>
          </a:prstGeom>
        </p:spPr>
      </p:pic>
      <p:sp>
        <p:nvSpPr>
          <p:cNvPr id="5" name="Rectangle 4"/>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1270" y="4201345"/>
            <a:ext cx="10036204"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1745674" y="1080655"/>
            <a:ext cx="10031800" cy="3028616"/>
          </a:xfrm>
        </p:spPr>
        <p:txBody>
          <a:bodyPr/>
          <a:lstStyle/>
          <a:p>
            <a:r>
              <a:rPr lang="en-US"/>
              <a:t>Click to edit Master title style</a:t>
            </a:r>
          </a:p>
        </p:txBody>
      </p:sp>
      <p:sp>
        <p:nvSpPr>
          <p:cNvPr id="5" name="Rectangle 4"/>
          <p:cNvSpPr/>
          <p:nvPr userDrawn="1"/>
        </p:nvSpPr>
        <p:spPr>
          <a:xfrm>
            <a:off x="0" y="0"/>
            <a:ext cx="1377696" cy="6858000"/>
          </a:xfrm>
          <a:prstGeom prst="rect">
            <a:avLst/>
          </a:prstGeom>
          <a:solidFill>
            <a:srgbClr val="001E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6" name="Rectangle 5"/>
          <p:cNvSpPr/>
          <p:nvPr userDrawn="1"/>
        </p:nvSpPr>
        <p:spPr>
          <a:xfrm>
            <a:off x="1354235" y="0"/>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4" y="94254"/>
            <a:ext cx="1182186" cy="4917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56" y="94254"/>
            <a:ext cx="98921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474" y="1717499"/>
            <a:ext cx="8016860" cy="23917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88611857"/>
      </p:ext>
    </p:extLst>
  </p:cSld>
  <p:clrMap bg1="lt1" tx1="dk1" bg2="lt2" tx2="dk2" accent1="accent1" accent2="accent2" accent3="accent3" accent4="accent4" accent5="accent5" accent6="accent6" hlink="hlink" folHlink="folHlink"/>
  <p:sldLayoutIdLst>
    <p:sldLayoutId id="2147483679" r:id="rId1"/>
    <p:sldLayoutId id="2147483716" r:id="rId2"/>
    <p:sldLayoutId id="2147483680" r:id="rId3"/>
    <p:sldLayoutId id="2147483718" r:id="rId4"/>
    <p:sldLayoutId id="2147483681" r:id="rId5"/>
    <p:sldLayoutId id="2147483682" r:id="rId6"/>
    <p:sldLayoutId id="2147483683" r:id="rId7"/>
    <p:sldLayoutId id="2147483684" r:id="rId8"/>
    <p:sldLayoutId id="2147483685" r:id="rId9"/>
    <p:sldLayoutId id="2147483686" r:id="rId10"/>
    <p:sldLayoutId id="2147483687" r:id="rId11"/>
    <p:sldLayoutId id="2147483715" r:id="rId12"/>
    <p:sldLayoutId id="2147483689" r:id="rId13"/>
    <p:sldLayoutId id="2147483690" r:id="rId14"/>
    <p:sldLayoutId id="2147483691" r:id="rId15"/>
    <p:sldLayoutId id="2147483720" r:id="rId16"/>
  </p:sldLayoutIdLst>
  <p:txStyles>
    <p:titleStyle>
      <a:lvl1pPr algn="ctr" defTabSz="685800" rtl="0" eaLnBrk="1" latinLnBrk="0" hangingPunct="1">
        <a:lnSpc>
          <a:spcPct val="90000"/>
        </a:lnSpc>
        <a:spcBef>
          <a:spcPct val="0"/>
        </a:spcBef>
        <a:buNone/>
        <a:defRPr sz="4800" b="1" kern="1200">
          <a:solidFill>
            <a:srgbClr val="001E6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2871893" y="365125"/>
            <a:ext cx="8814585"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871893" y="1572768"/>
            <a:ext cx="8814585" cy="49560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extLst>
      <p:ext uri="{BB962C8B-B14F-4D97-AF65-F5344CB8AC3E}">
        <p14:creationId xmlns:p14="http://schemas.microsoft.com/office/powerpoint/2010/main" val="5185037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6" r:id="rId3"/>
    <p:sldLayoutId id="2147483698" r:id="rId4"/>
    <p:sldLayoutId id="2147483699" r:id="rId5"/>
    <p:sldLayoutId id="2147483700" r:id="rId6"/>
    <p:sldLayoutId id="2147483701" r:id="rId7"/>
    <p:sldLayoutId id="2147483702" r:id="rId8"/>
  </p:sldLayoutIdLst>
  <p:txStyles>
    <p:titleStyle>
      <a:lvl1pPr algn="ctr" defTabSz="914400" rtl="0" eaLnBrk="1" latinLnBrk="0" hangingPunct="1">
        <a:lnSpc>
          <a:spcPct val="90000"/>
        </a:lnSpc>
        <a:spcBef>
          <a:spcPct val="0"/>
        </a:spcBef>
        <a:buNone/>
        <a:defRPr sz="4000" b="1" kern="1200">
          <a:solidFill>
            <a:srgbClr val="001E62"/>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buFont typeface="Arial"/>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buFont typeface="Arial"/>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buFont typeface="Arial"/>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buFont typeface="Arial"/>
        <a:buChar char="•"/>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0"/>
            <a:ext cx="12192001"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Placeholder 10"/>
          <p:cNvSpPr>
            <a:spLocks noGrp="1"/>
          </p:cNvSpPr>
          <p:nvPr>
            <p:ph type="title"/>
          </p:nvPr>
        </p:nvSpPr>
        <p:spPr>
          <a:xfrm>
            <a:off x="533400" y="365125"/>
            <a:ext cx="11125200"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533400" y="1572767"/>
            <a:ext cx="11125200" cy="37664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12" y="5339223"/>
            <a:ext cx="2233297" cy="1326711"/>
          </a:xfrm>
          <a:prstGeom prst="rect">
            <a:avLst/>
          </a:prstGeom>
        </p:spPr>
      </p:pic>
    </p:spTree>
    <p:extLst>
      <p:ext uri="{BB962C8B-B14F-4D97-AF65-F5344CB8AC3E}">
        <p14:creationId xmlns:p14="http://schemas.microsoft.com/office/powerpoint/2010/main" val="1487628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ctr" defTabSz="914400" rtl="0" eaLnBrk="1" latinLnBrk="0" hangingPunct="1">
        <a:lnSpc>
          <a:spcPct val="90000"/>
        </a:lnSpc>
        <a:spcBef>
          <a:spcPct val="0"/>
        </a:spcBef>
        <a:buNone/>
        <a:defRPr sz="4000" b="1" kern="1200">
          <a:solidFill>
            <a:srgbClr val="A1D6CA"/>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bg1"/>
          </a:solidFill>
          <a:latin typeface="+mn-lt"/>
          <a:ea typeface="Avenir LT Std 55 Roman" charset="0"/>
          <a:cs typeface="Avenir LT Std 55 Roman" charset="0"/>
        </a:defRPr>
      </a:lvl1pPr>
      <a:lvl2pPr marL="685800" indent="-228600" algn="l" defTabSz="914400" rtl="0" eaLnBrk="1" latinLnBrk="0" hangingPunct="1">
        <a:lnSpc>
          <a:spcPct val="110000"/>
        </a:lnSpc>
        <a:spcBef>
          <a:spcPts val="600"/>
        </a:spcBef>
        <a:buFont typeface="Arial"/>
        <a:buChar char="•"/>
        <a:defRPr sz="1800" kern="1200">
          <a:solidFill>
            <a:schemeClr val="bg1"/>
          </a:solidFill>
          <a:latin typeface="+mn-lt"/>
          <a:ea typeface="Avenir LT Std 55 Roman" charset="0"/>
          <a:cs typeface="Avenir LT Std 55 Roman" charset="0"/>
        </a:defRPr>
      </a:lvl2pPr>
      <a:lvl3pPr marL="11430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3pPr>
      <a:lvl4pPr marL="16002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4pPr>
      <a:lvl5pPr marL="2057400" indent="-228600" algn="l" defTabSz="914400" rtl="0" eaLnBrk="1" latinLnBrk="0" hangingPunct="1">
        <a:lnSpc>
          <a:spcPct val="110000"/>
        </a:lnSpc>
        <a:spcBef>
          <a:spcPts val="600"/>
        </a:spcBef>
        <a:buFont typeface="Arial"/>
        <a:buChar char="•"/>
        <a:defRPr sz="1400" kern="1200">
          <a:solidFill>
            <a:schemeClr val="bg1"/>
          </a:solidFill>
          <a:latin typeface="+mn-lt"/>
          <a:ea typeface="Avenir LT Std 55 Roman" charset="0"/>
          <a:cs typeface="Avenir LT Std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0"/>
            <a:ext cx="12192001"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Placeholder 10"/>
          <p:cNvSpPr>
            <a:spLocks noGrp="1"/>
          </p:cNvSpPr>
          <p:nvPr>
            <p:ph type="title"/>
          </p:nvPr>
        </p:nvSpPr>
        <p:spPr>
          <a:xfrm>
            <a:off x="533400" y="365125"/>
            <a:ext cx="11125200"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533400" y="1572767"/>
            <a:ext cx="11125200" cy="37730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993" y="5345849"/>
            <a:ext cx="2772129" cy="1281323"/>
          </a:xfrm>
          <a:prstGeom prst="rect">
            <a:avLst/>
          </a:prstGeom>
        </p:spPr>
      </p:pic>
    </p:spTree>
    <p:extLst>
      <p:ext uri="{BB962C8B-B14F-4D97-AF65-F5344CB8AC3E}">
        <p14:creationId xmlns:p14="http://schemas.microsoft.com/office/powerpoint/2010/main" val="40547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ctr" defTabSz="914400" rtl="0" eaLnBrk="1" latinLnBrk="0" hangingPunct="1">
        <a:lnSpc>
          <a:spcPct val="90000"/>
        </a:lnSpc>
        <a:spcBef>
          <a:spcPct val="0"/>
        </a:spcBef>
        <a:buNone/>
        <a:defRPr sz="4000" b="1" kern="1200">
          <a:solidFill>
            <a:srgbClr val="A1D6CA"/>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bg1"/>
          </a:solidFill>
          <a:latin typeface="+mn-lt"/>
          <a:ea typeface="Avenir LT Std 55 Roman" charset="0"/>
          <a:cs typeface="Avenir LT Std 55 Roman" charset="0"/>
        </a:defRPr>
      </a:lvl1pPr>
      <a:lvl2pPr marL="685800" indent="-228600" algn="l" defTabSz="914400" rtl="0" eaLnBrk="1" latinLnBrk="0" hangingPunct="1">
        <a:lnSpc>
          <a:spcPct val="110000"/>
        </a:lnSpc>
        <a:spcBef>
          <a:spcPts val="600"/>
        </a:spcBef>
        <a:buFont typeface="Arial"/>
        <a:buChar char="•"/>
        <a:defRPr sz="1800" kern="1200">
          <a:solidFill>
            <a:schemeClr val="bg1"/>
          </a:solidFill>
          <a:latin typeface="+mn-lt"/>
          <a:ea typeface="Avenir LT Std 55 Roman" charset="0"/>
          <a:cs typeface="Avenir LT Std 55 Roman" charset="0"/>
        </a:defRPr>
      </a:lvl2pPr>
      <a:lvl3pPr marL="11430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3pPr>
      <a:lvl4pPr marL="16002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4pPr>
      <a:lvl5pPr marL="2057400" indent="-228600" algn="l" defTabSz="914400" rtl="0" eaLnBrk="1" latinLnBrk="0" hangingPunct="1">
        <a:lnSpc>
          <a:spcPct val="110000"/>
        </a:lnSpc>
        <a:spcBef>
          <a:spcPts val="600"/>
        </a:spcBef>
        <a:buFont typeface="Arial"/>
        <a:buChar char="•"/>
        <a:defRPr sz="1400" kern="1200">
          <a:solidFill>
            <a:schemeClr val="bg1"/>
          </a:solidFill>
          <a:latin typeface="+mn-lt"/>
          <a:ea typeface="Avenir LT Std 55 Roman" charset="0"/>
          <a:cs typeface="Avenir LT Std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474" y="1717499"/>
            <a:ext cx="8016860" cy="23917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81113716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ctr" defTabSz="685800" rtl="0" eaLnBrk="1" latinLnBrk="0" hangingPunct="1">
        <a:lnSpc>
          <a:spcPct val="90000"/>
        </a:lnSpc>
        <a:spcBef>
          <a:spcPct val="0"/>
        </a:spcBef>
        <a:buNone/>
        <a:defRPr sz="4800" b="1" kern="1200">
          <a:solidFill>
            <a:srgbClr val="001E6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29.png"/><Relationship Id="rId21" Type="http://schemas.openxmlformats.org/officeDocument/2006/relationships/image" Target="../media/image47.jpe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jpe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21.emf"/></Relationships>
</file>

<file path=ppt/slides/_rels/slide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hyperlink" Target="mailto:Njw2130@cumc.Columbia.edu" TargetMode="External"/><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21.emf"/><Relationship Id="rId10" Type="http://schemas.openxmlformats.org/officeDocument/2006/relationships/hyperlink" Target="mailto:efs2110@cumc.columbia.edu" TargetMode="External"/><Relationship Id="rId4" Type="http://schemas.openxmlformats.org/officeDocument/2006/relationships/image" Target="../media/image14.png"/><Relationship Id="rId9" Type="http://schemas.openxmlformats.org/officeDocument/2006/relationships/hyperlink" Target="mailto:ny2219@cumc.columbi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74C7995-210F-43F1-9E3E-2D90A20AD7C2}"/>
              </a:ext>
            </a:extLst>
          </p:cNvPr>
          <p:cNvSpPr>
            <a:spLocks noGrp="1"/>
          </p:cNvSpPr>
          <p:nvPr>
            <p:ph type="subTitle" idx="1"/>
          </p:nvPr>
        </p:nvSpPr>
        <p:spPr>
          <a:xfrm>
            <a:off x="838200" y="5791200"/>
            <a:ext cx="11081084" cy="1337256"/>
          </a:xfrm>
        </p:spPr>
        <p:txBody>
          <a:bodyPr/>
          <a:lstStyle/>
          <a:p>
            <a:endParaRPr lang="en-US"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r>
              <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rPr>
              <a:t>Columbia Neurosurgery Residency Program</a:t>
            </a:r>
          </a:p>
        </p:txBody>
      </p:sp>
      <p:sp>
        <p:nvSpPr>
          <p:cNvPr id="11" name="Text Placeholder 4">
            <a:extLst>
              <a:ext uri="{FF2B5EF4-FFF2-40B4-BE49-F238E27FC236}">
                <a16:creationId xmlns:a16="http://schemas.microsoft.com/office/drawing/2014/main" id="{2BDAC6BE-539B-4B48-B251-DBD9325A0AC7}"/>
              </a:ext>
            </a:extLst>
          </p:cNvPr>
          <p:cNvSpPr txBox="1">
            <a:spLocks/>
          </p:cNvSpPr>
          <p:nvPr/>
        </p:nvSpPr>
        <p:spPr>
          <a:xfrm>
            <a:off x="4724401" y="1748844"/>
            <a:ext cx="3048000" cy="38475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bg1"/>
                </a:solidFill>
                <a:latin typeface="Baskerville Old Face" panose="02020602080505020303" pitchFamily="18" charset="0"/>
              </a:rPr>
              <a:t>Virtual Residency Fair ‘23</a:t>
            </a:r>
          </a:p>
          <a:p>
            <a:endParaRPr lang="en-US" dirty="0"/>
          </a:p>
        </p:txBody>
      </p:sp>
      <p:pic>
        <p:nvPicPr>
          <p:cNvPr id="3" name="Picture 2">
            <a:extLst>
              <a:ext uri="{FF2B5EF4-FFF2-40B4-BE49-F238E27FC236}">
                <a16:creationId xmlns:a16="http://schemas.microsoft.com/office/drawing/2014/main" id="{E05EBAB7-04B6-44A0-A884-BE779960006B}"/>
              </a:ext>
            </a:extLst>
          </p:cNvPr>
          <p:cNvPicPr>
            <a:picLocks noChangeAspect="1"/>
          </p:cNvPicPr>
          <p:nvPr/>
        </p:nvPicPr>
        <p:blipFill>
          <a:blip r:embed="rId2"/>
          <a:stretch>
            <a:fillRect/>
          </a:stretch>
        </p:blipFill>
        <p:spPr>
          <a:xfrm>
            <a:off x="3086101" y="2133600"/>
            <a:ext cx="6324600" cy="4144297"/>
          </a:xfrm>
          <a:prstGeom prst="rect">
            <a:avLst/>
          </a:prstGeom>
        </p:spPr>
      </p:pic>
    </p:spTree>
    <p:extLst>
      <p:ext uri="{BB962C8B-B14F-4D97-AF65-F5344CB8AC3E}">
        <p14:creationId xmlns:p14="http://schemas.microsoft.com/office/powerpoint/2010/main" val="304462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0684" y="1553004"/>
            <a:ext cx="8814585" cy="4956048"/>
          </a:xfrm>
        </p:spPr>
        <p:txBody>
          <a:bodyPr>
            <a:normAutofit/>
          </a:bodyPr>
          <a:lstStyle/>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12" name="TextBox 11">
            <a:extLst>
              <a:ext uri="{FF2B5EF4-FFF2-40B4-BE49-F238E27FC236}">
                <a16:creationId xmlns:a16="http://schemas.microsoft.com/office/drawing/2014/main" id="{8F113A76-FDFB-F84F-849A-B20B63F3E904}"/>
              </a:ext>
            </a:extLst>
          </p:cNvPr>
          <p:cNvSpPr txBox="1"/>
          <p:nvPr/>
        </p:nvSpPr>
        <p:spPr>
          <a:xfrm>
            <a:off x="3375407" y="7814477"/>
            <a:ext cx="3603198" cy="213585"/>
          </a:xfrm>
          <a:prstGeom prst="rect">
            <a:avLst/>
          </a:prstGeom>
          <a:noFill/>
        </p:spPr>
        <p:txBody>
          <a:bodyPr wrap="square">
            <a:spAutoFit/>
          </a:bodyPr>
          <a:lstStyle/>
          <a:p>
            <a:pPr algn="ctr"/>
            <a:r>
              <a:rPr lang="en-US" sz="788" dirty="0">
                <a:solidFill>
                  <a:schemeClr val="bg1"/>
                </a:solidFill>
                <a:latin typeface="Arial" panose="020B0604020202020204" pitchFamily="34" charset="0"/>
                <a:cs typeface="Arial" panose="020B0604020202020204" pitchFamily="34" charset="0"/>
              </a:rPr>
              <a:t>Copyright © 2023 Columbia University Department of Neurological Surgery</a:t>
            </a:r>
          </a:p>
        </p:txBody>
      </p:sp>
      <p:sp>
        <p:nvSpPr>
          <p:cNvPr id="14" name="TextBox 13">
            <a:extLst>
              <a:ext uri="{FF2B5EF4-FFF2-40B4-BE49-F238E27FC236}">
                <a16:creationId xmlns:a16="http://schemas.microsoft.com/office/drawing/2014/main" id="{B9969A63-DBCC-DB4E-A284-9C087B4549A6}"/>
              </a:ext>
            </a:extLst>
          </p:cNvPr>
          <p:cNvSpPr txBox="1"/>
          <p:nvPr/>
        </p:nvSpPr>
        <p:spPr>
          <a:xfrm>
            <a:off x="5783482" y="824357"/>
            <a:ext cx="2249392"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7 – Chiefs</a:t>
            </a:r>
          </a:p>
        </p:txBody>
      </p:sp>
      <p:sp>
        <p:nvSpPr>
          <p:cNvPr id="15" name="TextBox 14">
            <a:extLst>
              <a:ext uri="{FF2B5EF4-FFF2-40B4-BE49-F238E27FC236}">
                <a16:creationId xmlns:a16="http://schemas.microsoft.com/office/drawing/2014/main" id="{63A2CB54-31F3-224C-A9B5-132F7F85AFB3}"/>
              </a:ext>
            </a:extLst>
          </p:cNvPr>
          <p:cNvSpPr txBox="1"/>
          <p:nvPr/>
        </p:nvSpPr>
        <p:spPr>
          <a:xfrm>
            <a:off x="4447569" y="2239378"/>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6 – Senior</a:t>
            </a:r>
          </a:p>
        </p:txBody>
      </p:sp>
      <p:sp>
        <p:nvSpPr>
          <p:cNvPr id="18" name="TextBox 17">
            <a:extLst>
              <a:ext uri="{FF2B5EF4-FFF2-40B4-BE49-F238E27FC236}">
                <a16:creationId xmlns:a16="http://schemas.microsoft.com/office/drawing/2014/main" id="{AC05E404-E3FA-734C-888B-5E9AD0608592}"/>
              </a:ext>
            </a:extLst>
          </p:cNvPr>
          <p:cNvSpPr txBox="1"/>
          <p:nvPr/>
        </p:nvSpPr>
        <p:spPr>
          <a:xfrm>
            <a:off x="7459012" y="2239378"/>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5 – Seniors</a:t>
            </a:r>
          </a:p>
        </p:txBody>
      </p:sp>
      <p:sp>
        <p:nvSpPr>
          <p:cNvPr id="21" name="TextBox 20">
            <a:extLst>
              <a:ext uri="{FF2B5EF4-FFF2-40B4-BE49-F238E27FC236}">
                <a16:creationId xmlns:a16="http://schemas.microsoft.com/office/drawing/2014/main" id="{C12E23A9-2545-914A-B3BA-1E74039C3E44}"/>
              </a:ext>
            </a:extLst>
          </p:cNvPr>
          <p:cNvSpPr txBox="1"/>
          <p:nvPr/>
        </p:nvSpPr>
        <p:spPr>
          <a:xfrm>
            <a:off x="5771417" y="1928546"/>
            <a:ext cx="1240088"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Eleonora </a:t>
            </a:r>
            <a:r>
              <a:rPr lang="en-US" sz="750" b="1" dirty="0" err="1">
                <a:solidFill>
                  <a:srgbClr val="002060"/>
                </a:solidFill>
                <a:latin typeface="Arial" panose="020B0604020202020204" pitchFamily="34" charset="0"/>
                <a:cs typeface="Arial" panose="020B0604020202020204" pitchFamily="34" charset="0"/>
              </a:rPr>
              <a:t>Spinazzi</a:t>
            </a:r>
            <a:r>
              <a:rPr lang="en-US" sz="750" b="1" dirty="0">
                <a:solidFill>
                  <a:srgbClr val="002060"/>
                </a:solidFill>
                <a:latin typeface="Arial" panose="020B0604020202020204" pitchFamily="34" charset="0"/>
                <a:cs typeface="Arial" panose="020B0604020202020204" pitchFamily="34" charset="0"/>
              </a:rPr>
              <a:t>, MD</a:t>
            </a:r>
          </a:p>
        </p:txBody>
      </p:sp>
      <p:sp>
        <p:nvSpPr>
          <p:cNvPr id="22" name="TextBox 21">
            <a:extLst>
              <a:ext uri="{FF2B5EF4-FFF2-40B4-BE49-F238E27FC236}">
                <a16:creationId xmlns:a16="http://schemas.microsoft.com/office/drawing/2014/main" id="{83DD5E09-BE2A-2247-BC7D-217C801FB1CB}"/>
              </a:ext>
            </a:extLst>
          </p:cNvPr>
          <p:cNvSpPr txBox="1"/>
          <p:nvPr/>
        </p:nvSpPr>
        <p:spPr>
          <a:xfrm>
            <a:off x="6995454" y="1920574"/>
            <a:ext cx="954032"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Evan Joiner, MD</a:t>
            </a:r>
          </a:p>
        </p:txBody>
      </p:sp>
      <p:sp>
        <p:nvSpPr>
          <p:cNvPr id="23" name="TextBox 22">
            <a:extLst>
              <a:ext uri="{FF2B5EF4-FFF2-40B4-BE49-F238E27FC236}">
                <a16:creationId xmlns:a16="http://schemas.microsoft.com/office/drawing/2014/main" id="{D90A5609-83BF-6A44-9318-63513A816AF7}"/>
              </a:ext>
            </a:extLst>
          </p:cNvPr>
          <p:cNvSpPr txBox="1"/>
          <p:nvPr/>
        </p:nvSpPr>
        <p:spPr>
          <a:xfrm>
            <a:off x="7482720" y="3664112"/>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3 – Juniors</a:t>
            </a:r>
          </a:p>
        </p:txBody>
      </p:sp>
      <p:sp>
        <p:nvSpPr>
          <p:cNvPr id="25" name="TextBox 24">
            <a:extLst>
              <a:ext uri="{FF2B5EF4-FFF2-40B4-BE49-F238E27FC236}">
                <a16:creationId xmlns:a16="http://schemas.microsoft.com/office/drawing/2014/main" id="{434B7504-409A-6541-A400-80B5423790F6}"/>
              </a:ext>
            </a:extLst>
          </p:cNvPr>
          <p:cNvSpPr txBox="1"/>
          <p:nvPr/>
        </p:nvSpPr>
        <p:spPr>
          <a:xfrm>
            <a:off x="4713975" y="3408399"/>
            <a:ext cx="1340338"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Zachary Englander, MD</a:t>
            </a:r>
          </a:p>
        </p:txBody>
      </p:sp>
      <p:sp>
        <p:nvSpPr>
          <p:cNvPr id="26" name="TextBox 25">
            <a:extLst>
              <a:ext uri="{FF2B5EF4-FFF2-40B4-BE49-F238E27FC236}">
                <a16:creationId xmlns:a16="http://schemas.microsoft.com/office/drawing/2014/main" id="{A0106958-8532-9F4C-A51B-1419F3A4AFEF}"/>
              </a:ext>
            </a:extLst>
          </p:cNvPr>
          <p:cNvSpPr txBox="1"/>
          <p:nvPr/>
        </p:nvSpPr>
        <p:spPr>
          <a:xfrm>
            <a:off x="7272561" y="3408398"/>
            <a:ext cx="954032"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Nina Yoh, MD</a:t>
            </a:r>
          </a:p>
        </p:txBody>
      </p:sp>
      <p:sp>
        <p:nvSpPr>
          <p:cNvPr id="27" name="TextBox 26">
            <a:extLst>
              <a:ext uri="{FF2B5EF4-FFF2-40B4-BE49-F238E27FC236}">
                <a16:creationId xmlns:a16="http://schemas.microsoft.com/office/drawing/2014/main" id="{E3D1D7D7-9A50-834D-9CED-AA383AF35DB7}"/>
              </a:ext>
            </a:extLst>
          </p:cNvPr>
          <p:cNvSpPr txBox="1"/>
          <p:nvPr/>
        </p:nvSpPr>
        <p:spPr>
          <a:xfrm>
            <a:off x="8143080" y="3406765"/>
            <a:ext cx="1234564"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Travis </a:t>
            </a:r>
            <a:r>
              <a:rPr lang="en-US" sz="750" b="1" dirty="0" err="1">
                <a:solidFill>
                  <a:srgbClr val="002060"/>
                </a:solidFill>
                <a:latin typeface="Arial" panose="020B0604020202020204" pitchFamily="34" charset="0"/>
                <a:cs typeface="Arial" panose="020B0604020202020204" pitchFamily="34" charset="0"/>
              </a:rPr>
              <a:t>CreveCoeur</a:t>
            </a:r>
            <a:r>
              <a:rPr lang="en-US" sz="750" b="1" dirty="0">
                <a:solidFill>
                  <a:srgbClr val="002060"/>
                </a:solidFill>
                <a:latin typeface="Arial" panose="020B0604020202020204" pitchFamily="34" charset="0"/>
                <a:cs typeface="Arial" panose="020B0604020202020204" pitchFamily="34" charset="0"/>
              </a:rPr>
              <a:t>, MD</a:t>
            </a:r>
          </a:p>
        </p:txBody>
      </p:sp>
      <p:sp>
        <p:nvSpPr>
          <p:cNvPr id="28" name="TextBox 27">
            <a:extLst>
              <a:ext uri="{FF2B5EF4-FFF2-40B4-BE49-F238E27FC236}">
                <a16:creationId xmlns:a16="http://schemas.microsoft.com/office/drawing/2014/main" id="{6DC20208-5BB9-AC48-84B9-CDC97FB95975}"/>
              </a:ext>
            </a:extLst>
          </p:cNvPr>
          <p:cNvSpPr txBox="1"/>
          <p:nvPr/>
        </p:nvSpPr>
        <p:spPr>
          <a:xfrm>
            <a:off x="7749025" y="5093413"/>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1 – Interns</a:t>
            </a:r>
          </a:p>
        </p:txBody>
      </p:sp>
      <p:sp>
        <p:nvSpPr>
          <p:cNvPr id="29" name="TextBox 28">
            <a:extLst>
              <a:ext uri="{FF2B5EF4-FFF2-40B4-BE49-F238E27FC236}">
                <a16:creationId xmlns:a16="http://schemas.microsoft.com/office/drawing/2014/main" id="{E95919A7-C64B-184F-B1F5-4929F7748345}"/>
              </a:ext>
            </a:extLst>
          </p:cNvPr>
          <p:cNvSpPr txBox="1"/>
          <p:nvPr/>
        </p:nvSpPr>
        <p:spPr>
          <a:xfrm>
            <a:off x="4161684" y="4726886"/>
            <a:ext cx="1146551"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Deborah Boyett, MD</a:t>
            </a:r>
          </a:p>
        </p:txBody>
      </p:sp>
      <p:sp>
        <p:nvSpPr>
          <p:cNvPr id="30" name="TextBox 29">
            <a:extLst>
              <a:ext uri="{FF2B5EF4-FFF2-40B4-BE49-F238E27FC236}">
                <a16:creationId xmlns:a16="http://schemas.microsoft.com/office/drawing/2014/main" id="{C4B81C64-7026-4C46-9F66-648E15120704}"/>
              </a:ext>
            </a:extLst>
          </p:cNvPr>
          <p:cNvSpPr txBox="1"/>
          <p:nvPr/>
        </p:nvSpPr>
        <p:spPr>
          <a:xfrm>
            <a:off x="5218779" y="4725761"/>
            <a:ext cx="1146551"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Nathan </a:t>
            </a:r>
            <a:r>
              <a:rPr lang="en-US" sz="750" b="1" dirty="0" err="1">
                <a:solidFill>
                  <a:srgbClr val="002060"/>
                </a:solidFill>
                <a:latin typeface="Arial" panose="020B0604020202020204" pitchFamily="34" charset="0"/>
                <a:cs typeface="Arial" panose="020B0604020202020204" pitchFamily="34" charset="0"/>
              </a:rPr>
              <a:t>Winans</a:t>
            </a:r>
            <a:r>
              <a:rPr lang="en-US" sz="750" b="1" dirty="0">
                <a:solidFill>
                  <a:srgbClr val="002060"/>
                </a:solidFill>
                <a:latin typeface="Arial" panose="020B0604020202020204" pitchFamily="34" charset="0"/>
                <a:cs typeface="Arial" panose="020B0604020202020204" pitchFamily="34" charset="0"/>
              </a:rPr>
              <a:t>, MD</a:t>
            </a:r>
          </a:p>
        </p:txBody>
      </p:sp>
      <p:sp>
        <p:nvSpPr>
          <p:cNvPr id="31" name="TextBox 30">
            <a:extLst>
              <a:ext uri="{FF2B5EF4-FFF2-40B4-BE49-F238E27FC236}">
                <a16:creationId xmlns:a16="http://schemas.microsoft.com/office/drawing/2014/main" id="{84D3EA54-4948-1546-96A8-6D418C753A12}"/>
              </a:ext>
            </a:extLst>
          </p:cNvPr>
          <p:cNvSpPr txBox="1"/>
          <p:nvPr/>
        </p:nvSpPr>
        <p:spPr>
          <a:xfrm>
            <a:off x="4447569" y="3664112"/>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4 – Seniors</a:t>
            </a:r>
          </a:p>
        </p:txBody>
      </p:sp>
      <p:sp>
        <p:nvSpPr>
          <p:cNvPr id="32" name="TextBox 31">
            <a:extLst>
              <a:ext uri="{FF2B5EF4-FFF2-40B4-BE49-F238E27FC236}">
                <a16:creationId xmlns:a16="http://schemas.microsoft.com/office/drawing/2014/main" id="{CD0EEBCB-0F21-8D4F-804C-A472E48EF1A9}"/>
              </a:ext>
            </a:extLst>
          </p:cNvPr>
          <p:cNvSpPr txBox="1"/>
          <p:nvPr/>
        </p:nvSpPr>
        <p:spPr>
          <a:xfrm>
            <a:off x="4309011" y="5102515"/>
            <a:ext cx="1823930" cy="265457"/>
          </a:xfrm>
          <a:prstGeom prst="rect">
            <a:avLst/>
          </a:prstGeom>
          <a:noFill/>
        </p:spPr>
        <p:txBody>
          <a:bodyPr wrap="square">
            <a:spAutoFit/>
          </a:bodyPr>
          <a:lstStyle/>
          <a:p>
            <a:pPr algn="ctr"/>
            <a:r>
              <a:rPr lang="en-US" sz="1125" b="1" kern="0" dirty="0">
                <a:solidFill>
                  <a:srgbClr val="002060"/>
                </a:solidFill>
                <a:latin typeface="Arial" panose="020B0604020202020204" pitchFamily="34" charset="0"/>
                <a:ea typeface="MS Mincho" panose="02020609040205080304" pitchFamily="49" charset="-128"/>
                <a:cs typeface="Arial" panose="020B0604020202020204" pitchFamily="34" charset="0"/>
              </a:rPr>
              <a:t>NS 2 – Juniors</a:t>
            </a:r>
          </a:p>
        </p:txBody>
      </p:sp>
      <p:pic>
        <p:nvPicPr>
          <p:cNvPr id="37" name="Picture 36">
            <a:extLst>
              <a:ext uri="{FF2B5EF4-FFF2-40B4-BE49-F238E27FC236}">
                <a16:creationId xmlns:a16="http://schemas.microsoft.com/office/drawing/2014/main" id="{396EEBFE-558F-4A40-9AC5-FBF8BA1A5040}"/>
              </a:ext>
            </a:extLst>
          </p:cNvPr>
          <p:cNvPicPr>
            <a:picLocks noChangeAspect="1"/>
          </p:cNvPicPr>
          <p:nvPr/>
        </p:nvPicPr>
        <p:blipFill>
          <a:blip r:embed="rId2"/>
          <a:stretch>
            <a:fillRect/>
          </a:stretch>
        </p:blipFill>
        <p:spPr>
          <a:xfrm>
            <a:off x="5991055" y="1126543"/>
            <a:ext cx="800813" cy="806189"/>
          </a:xfrm>
          <a:prstGeom prst="rect">
            <a:avLst/>
          </a:prstGeom>
        </p:spPr>
      </p:pic>
      <p:pic>
        <p:nvPicPr>
          <p:cNvPr id="38" name="Picture 37">
            <a:extLst>
              <a:ext uri="{FF2B5EF4-FFF2-40B4-BE49-F238E27FC236}">
                <a16:creationId xmlns:a16="http://schemas.microsoft.com/office/drawing/2014/main" id="{96149795-26D8-7C4D-8BE6-79995F2E1217}"/>
              </a:ext>
            </a:extLst>
          </p:cNvPr>
          <p:cNvPicPr>
            <a:picLocks noChangeAspect="1"/>
          </p:cNvPicPr>
          <p:nvPr/>
        </p:nvPicPr>
        <p:blipFill rotWithShape="1">
          <a:blip r:embed="rId3"/>
          <a:srcRect b="4363"/>
          <a:stretch/>
        </p:blipFill>
        <p:spPr>
          <a:xfrm>
            <a:off x="7083453" y="1124792"/>
            <a:ext cx="802252" cy="798787"/>
          </a:xfrm>
          <a:prstGeom prst="rect">
            <a:avLst/>
          </a:prstGeom>
        </p:spPr>
      </p:pic>
      <p:pic>
        <p:nvPicPr>
          <p:cNvPr id="40" name="Picture 39">
            <a:extLst>
              <a:ext uri="{FF2B5EF4-FFF2-40B4-BE49-F238E27FC236}">
                <a16:creationId xmlns:a16="http://schemas.microsoft.com/office/drawing/2014/main" id="{7BD76EF6-DB47-1F49-95EA-5FD895CC3252}"/>
              </a:ext>
            </a:extLst>
          </p:cNvPr>
          <p:cNvPicPr>
            <a:picLocks noChangeAspect="1"/>
          </p:cNvPicPr>
          <p:nvPr/>
        </p:nvPicPr>
        <p:blipFill>
          <a:blip r:embed="rId4"/>
          <a:stretch>
            <a:fillRect/>
          </a:stretch>
        </p:blipFill>
        <p:spPr>
          <a:xfrm>
            <a:off x="4998768" y="2575981"/>
            <a:ext cx="772649" cy="799477"/>
          </a:xfrm>
          <a:prstGeom prst="rect">
            <a:avLst/>
          </a:prstGeom>
        </p:spPr>
      </p:pic>
      <p:pic>
        <p:nvPicPr>
          <p:cNvPr id="41" name="Picture 40">
            <a:extLst>
              <a:ext uri="{FF2B5EF4-FFF2-40B4-BE49-F238E27FC236}">
                <a16:creationId xmlns:a16="http://schemas.microsoft.com/office/drawing/2014/main" id="{ABA02601-786C-D241-BE3D-0487EB15BB29}"/>
              </a:ext>
            </a:extLst>
          </p:cNvPr>
          <p:cNvPicPr>
            <a:picLocks noChangeAspect="1"/>
          </p:cNvPicPr>
          <p:nvPr/>
        </p:nvPicPr>
        <p:blipFill>
          <a:blip r:embed="rId5"/>
          <a:stretch>
            <a:fillRect/>
          </a:stretch>
        </p:blipFill>
        <p:spPr>
          <a:xfrm>
            <a:off x="7358178" y="2576432"/>
            <a:ext cx="806150" cy="822714"/>
          </a:xfrm>
          <a:prstGeom prst="rect">
            <a:avLst/>
          </a:prstGeom>
        </p:spPr>
      </p:pic>
      <p:pic>
        <p:nvPicPr>
          <p:cNvPr id="42" name="Picture 41">
            <a:extLst>
              <a:ext uri="{FF2B5EF4-FFF2-40B4-BE49-F238E27FC236}">
                <a16:creationId xmlns:a16="http://schemas.microsoft.com/office/drawing/2014/main" id="{CDF113B4-5848-2B47-8884-F1A4E7A36F79}"/>
              </a:ext>
            </a:extLst>
          </p:cNvPr>
          <p:cNvPicPr>
            <a:picLocks noChangeAspect="1"/>
          </p:cNvPicPr>
          <p:nvPr/>
        </p:nvPicPr>
        <p:blipFill>
          <a:blip r:embed="rId6"/>
          <a:stretch>
            <a:fillRect/>
          </a:stretch>
        </p:blipFill>
        <p:spPr>
          <a:xfrm>
            <a:off x="8394685" y="2584157"/>
            <a:ext cx="829349" cy="818066"/>
          </a:xfrm>
          <a:prstGeom prst="rect">
            <a:avLst/>
          </a:prstGeom>
        </p:spPr>
      </p:pic>
      <p:pic>
        <p:nvPicPr>
          <p:cNvPr id="43" name="Picture 42">
            <a:extLst>
              <a:ext uri="{FF2B5EF4-FFF2-40B4-BE49-F238E27FC236}">
                <a16:creationId xmlns:a16="http://schemas.microsoft.com/office/drawing/2014/main" id="{B2ABD902-10D5-1D43-9682-11C6AE3A2242}"/>
              </a:ext>
            </a:extLst>
          </p:cNvPr>
          <p:cNvPicPr>
            <a:picLocks noChangeAspect="1"/>
          </p:cNvPicPr>
          <p:nvPr/>
        </p:nvPicPr>
        <p:blipFill>
          <a:blip r:embed="rId7"/>
          <a:stretch>
            <a:fillRect/>
          </a:stretch>
        </p:blipFill>
        <p:spPr>
          <a:xfrm>
            <a:off x="4347786" y="3921429"/>
            <a:ext cx="784670" cy="810653"/>
          </a:xfrm>
          <a:prstGeom prst="rect">
            <a:avLst/>
          </a:prstGeom>
        </p:spPr>
      </p:pic>
      <p:pic>
        <p:nvPicPr>
          <p:cNvPr id="44" name="Picture 43">
            <a:extLst>
              <a:ext uri="{FF2B5EF4-FFF2-40B4-BE49-F238E27FC236}">
                <a16:creationId xmlns:a16="http://schemas.microsoft.com/office/drawing/2014/main" id="{D3DCDFC3-72A2-1145-9C23-1525131042A1}"/>
              </a:ext>
            </a:extLst>
          </p:cNvPr>
          <p:cNvPicPr>
            <a:picLocks noChangeAspect="1"/>
          </p:cNvPicPr>
          <p:nvPr/>
        </p:nvPicPr>
        <p:blipFill>
          <a:blip r:embed="rId8"/>
          <a:stretch>
            <a:fillRect/>
          </a:stretch>
        </p:blipFill>
        <p:spPr>
          <a:xfrm>
            <a:off x="5425460" y="3929569"/>
            <a:ext cx="810399" cy="805032"/>
          </a:xfrm>
          <a:prstGeom prst="rect">
            <a:avLst/>
          </a:prstGeom>
        </p:spPr>
      </p:pic>
      <p:sp>
        <p:nvSpPr>
          <p:cNvPr id="45" name="TextBox 44">
            <a:extLst>
              <a:ext uri="{FF2B5EF4-FFF2-40B4-BE49-F238E27FC236}">
                <a16:creationId xmlns:a16="http://schemas.microsoft.com/office/drawing/2014/main" id="{F1F5EF16-4844-3E4C-A260-167DDC976ADD}"/>
              </a:ext>
            </a:extLst>
          </p:cNvPr>
          <p:cNvSpPr txBox="1"/>
          <p:nvPr/>
        </p:nvSpPr>
        <p:spPr>
          <a:xfrm>
            <a:off x="4036858" y="263758"/>
            <a:ext cx="6170744" cy="461665"/>
          </a:xfrm>
          <a:prstGeom prst="rect">
            <a:avLst/>
          </a:prstGeom>
          <a:noFill/>
        </p:spPr>
        <p:txBody>
          <a:bodyPr wrap="square">
            <a:spAutoFit/>
          </a:bodyPr>
          <a:lstStyle/>
          <a:p>
            <a:pPr algn="ctr"/>
            <a:r>
              <a:rPr lang="en-US" sz="2400" b="1" kern="0" dirty="0">
                <a:solidFill>
                  <a:srgbClr val="002060"/>
                </a:solidFill>
                <a:latin typeface="Arial" panose="020B0604020202020204" pitchFamily="34" charset="0"/>
                <a:ea typeface="MS Mincho" panose="02020609040205080304" pitchFamily="49" charset="-128"/>
                <a:cs typeface="Arial" panose="020B0604020202020204" pitchFamily="34" charset="0"/>
              </a:rPr>
              <a:t>2023 – 2024 Neurosurgery Residents</a:t>
            </a:r>
          </a:p>
        </p:txBody>
      </p:sp>
      <p:pic>
        <p:nvPicPr>
          <p:cNvPr id="46" name="Picture 45" descr="A person wearing glasses&#10;&#10;Description automatically generated with low confidence">
            <a:extLst>
              <a:ext uri="{FF2B5EF4-FFF2-40B4-BE49-F238E27FC236}">
                <a16:creationId xmlns:a16="http://schemas.microsoft.com/office/drawing/2014/main" id="{080528AF-DD47-0545-8589-FD0945692CE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4354"/>
          <a:stretch/>
        </p:blipFill>
        <p:spPr>
          <a:xfrm>
            <a:off x="7350056" y="3961212"/>
            <a:ext cx="801029" cy="844819"/>
          </a:xfrm>
          <a:prstGeom prst="rect">
            <a:avLst/>
          </a:prstGeom>
        </p:spPr>
      </p:pic>
      <p:sp>
        <p:nvSpPr>
          <p:cNvPr id="47" name="TextBox 46">
            <a:extLst>
              <a:ext uri="{FF2B5EF4-FFF2-40B4-BE49-F238E27FC236}">
                <a16:creationId xmlns:a16="http://schemas.microsoft.com/office/drawing/2014/main" id="{23ED3DF9-825E-D14F-84F7-5FE947345697}"/>
              </a:ext>
            </a:extLst>
          </p:cNvPr>
          <p:cNvSpPr txBox="1"/>
          <p:nvPr/>
        </p:nvSpPr>
        <p:spPr>
          <a:xfrm>
            <a:off x="7187977" y="4799698"/>
            <a:ext cx="1146551"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Linda Wang, MD</a:t>
            </a:r>
          </a:p>
        </p:txBody>
      </p:sp>
      <p:sp>
        <p:nvSpPr>
          <p:cNvPr id="48" name="TextBox 47">
            <a:extLst>
              <a:ext uri="{FF2B5EF4-FFF2-40B4-BE49-F238E27FC236}">
                <a16:creationId xmlns:a16="http://schemas.microsoft.com/office/drawing/2014/main" id="{3D9A40DF-D398-FE49-9696-F732115332F8}"/>
              </a:ext>
            </a:extLst>
          </p:cNvPr>
          <p:cNvSpPr txBox="1"/>
          <p:nvPr/>
        </p:nvSpPr>
        <p:spPr>
          <a:xfrm>
            <a:off x="8225824" y="4800734"/>
            <a:ext cx="1349628"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Pavan </a:t>
            </a:r>
            <a:r>
              <a:rPr lang="en-US" sz="750" b="1" dirty="0" err="1">
                <a:solidFill>
                  <a:srgbClr val="002060"/>
                </a:solidFill>
                <a:latin typeface="Arial" panose="020B0604020202020204" pitchFamily="34" charset="0"/>
                <a:cs typeface="Arial" panose="020B0604020202020204" pitchFamily="34" charset="0"/>
              </a:rPr>
              <a:t>Upadhyayula</a:t>
            </a:r>
            <a:r>
              <a:rPr lang="en-US" sz="750" b="1" dirty="0">
                <a:solidFill>
                  <a:srgbClr val="002060"/>
                </a:solidFill>
                <a:latin typeface="Arial" panose="020B0604020202020204" pitchFamily="34" charset="0"/>
                <a:cs typeface="Arial" panose="020B0604020202020204" pitchFamily="34" charset="0"/>
              </a:rPr>
              <a:t>, MD</a:t>
            </a:r>
          </a:p>
        </p:txBody>
      </p:sp>
      <p:pic>
        <p:nvPicPr>
          <p:cNvPr id="49" name="Picture 48" descr="A person in a suit and tie&#10;&#10;Description automatically generated with medium confidence">
            <a:extLst>
              <a:ext uri="{FF2B5EF4-FFF2-40B4-BE49-F238E27FC236}">
                <a16:creationId xmlns:a16="http://schemas.microsoft.com/office/drawing/2014/main" id="{22D9448E-82B8-184A-A7D5-6FE950B550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24396"/>
          <a:stretch/>
        </p:blipFill>
        <p:spPr>
          <a:xfrm>
            <a:off x="8390486" y="3948700"/>
            <a:ext cx="810399" cy="842979"/>
          </a:xfrm>
          <a:prstGeom prst="rect">
            <a:avLst/>
          </a:prstGeom>
        </p:spPr>
      </p:pic>
      <p:pic>
        <p:nvPicPr>
          <p:cNvPr id="50" name="Picture 49">
            <a:extLst>
              <a:ext uri="{FF2B5EF4-FFF2-40B4-BE49-F238E27FC236}">
                <a16:creationId xmlns:a16="http://schemas.microsoft.com/office/drawing/2014/main" id="{BBD9AC1D-5A8E-0541-BEAA-9242D62FA0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1827" y="3566341"/>
            <a:ext cx="7329054" cy="5486400"/>
          </a:xfrm>
          <a:prstGeom prst="rect">
            <a:avLst/>
          </a:prstGeom>
        </p:spPr>
      </p:pic>
      <p:sp>
        <p:nvSpPr>
          <p:cNvPr id="2" name="TextBox 1">
            <a:extLst>
              <a:ext uri="{FF2B5EF4-FFF2-40B4-BE49-F238E27FC236}">
                <a16:creationId xmlns:a16="http://schemas.microsoft.com/office/drawing/2014/main" id="{A4E48103-9F98-60A2-CFBC-971BD53FF0EA}"/>
              </a:ext>
            </a:extLst>
          </p:cNvPr>
          <p:cNvSpPr txBox="1"/>
          <p:nvPr/>
        </p:nvSpPr>
        <p:spPr>
          <a:xfrm>
            <a:off x="3453932" y="6278230"/>
            <a:ext cx="1349628"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Arjun Adapa, MD</a:t>
            </a:r>
          </a:p>
        </p:txBody>
      </p:sp>
      <p:sp>
        <p:nvSpPr>
          <p:cNvPr id="4" name="TextBox 3">
            <a:extLst>
              <a:ext uri="{FF2B5EF4-FFF2-40B4-BE49-F238E27FC236}">
                <a16:creationId xmlns:a16="http://schemas.microsoft.com/office/drawing/2014/main" id="{6C02BA0B-22E5-2AEC-3D6B-6019B06F13CA}"/>
              </a:ext>
            </a:extLst>
          </p:cNvPr>
          <p:cNvSpPr txBox="1"/>
          <p:nvPr/>
        </p:nvSpPr>
        <p:spPr>
          <a:xfrm>
            <a:off x="4363046" y="6302359"/>
            <a:ext cx="1598142"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Alex Agopyan-Miu, MD</a:t>
            </a:r>
          </a:p>
        </p:txBody>
      </p:sp>
      <p:pic>
        <p:nvPicPr>
          <p:cNvPr id="5" name="Picture 9">
            <a:extLst>
              <a:ext uri="{FF2B5EF4-FFF2-40B4-BE49-F238E27FC236}">
                <a16:creationId xmlns:a16="http://schemas.microsoft.com/office/drawing/2014/main" id="{512B0BE7-7CF7-AA22-0FEA-4E0914D5E123}"/>
              </a:ext>
            </a:extLst>
          </p:cNvPr>
          <p:cNvPicPr>
            <a:picLocks noChangeAspect="1"/>
          </p:cNvPicPr>
          <p:nvPr/>
        </p:nvPicPr>
        <p:blipFill rotWithShape="1">
          <a:blip r:embed="rId12"/>
          <a:srcRect b="11568"/>
          <a:stretch/>
        </p:blipFill>
        <p:spPr>
          <a:xfrm>
            <a:off x="3808691" y="5402592"/>
            <a:ext cx="705985" cy="891133"/>
          </a:xfrm>
          <a:prstGeom prst="rect">
            <a:avLst/>
          </a:prstGeom>
        </p:spPr>
      </p:pic>
      <p:pic>
        <p:nvPicPr>
          <p:cNvPr id="6" name="Picture 10">
            <a:extLst>
              <a:ext uri="{FF2B5EF4-FFF2-40B4-BE49-F238E27FC236}">
                <a16:creationId xmlns:a16="http://schemas.microsoft.com/office/drawing/2014/main" id="{139549C6-B8DF-1CD9-79DF-0DADDA1501D7}"/>
              </a:ext>
            </a:extLst>
          </p:cNvPr>
          <p:cNvPicPr>
            <a:picLocks noChangeAspect="1"/>
          </p:cNvPicPr>
          <p:nvPr/>
        </p:nvPicPr>
        <p:blipFill rotWithShape="1">
          <a:blip r:embed="rId13"/>
          <a:srcRect b="9981"/>
          <a:stretch/>
        </p:blipFill>
        <p:spPr>
          <a:xfrm>
            <a:off x="4827166" y="5405709"/>
            <a:ext cx="699680" cy="903832"/>
          </a:xfrm>
          <a:prstGeom prst="rect">
            <a:avLst/>
          </a:prstGeom>
        </p:spPr>
      </p:pic>
      <p:pic>
        <p:nvPicPr>
          <p:cNvPr id="7" name="Picture 6">
            <a:extLst>
              <a:ext uri="{FF2B5EF4-FFF2-40B4-BE49-F238E27FC236}">
                <a16:creationId xmlns:a16="http://schemas.microsoft.com/office/drawing/2014/main" id="{BF2FDCE1-A6F8-8340-80C8-A006E2795B92}"/>
              </a:ext>
            </a:extLst>
          </p:cNvPr>
          <p:cNvPicPr>
            <a:picLocks noChangeAspect="1"/>
          </p:cNvPicPr>
          <p:nvPr/>
        </p:nvPicPr>
        <p:blipFill rotWithShape="1">
          <a:blip r:embed="rId14"/>
          <a:srcRect b="12605"/>
          <a:stretch/>
        </p:blipFill>
        <p:spPr>
          <a:xfrm>
            <a:off x="5830659" y="5405683"/>
            <a:ext cx="714721" cy="883307"/>
          </a:xfrm>
          <a:prstGeom prst="rect">
            <a:avLst/>
          </a:prstGeom>
        </p:spPr>
      </p:pic>
      <p:sp>
        <p:nvSpPr>
          <p:cNvPr id="8" name="TextBox 7">
            <a:extLst>
              <a:ext uri="{FF2B5EF4-FFF2-40B4-BE49-F238E27FC236}">
                <a16:creationId xmlns:a16="http://schemas.microsoft.com/office/drawing/2014/main" id="{DA4F2319-9CE6-3704-5A94-105730BD8579}"/>
              </a:ext>
            </a:extLst>
          </p:cNvPr>
          <p:cNvSpPr txBox="1"/>
          <p:nvPr/>
        </p:nvSpPr>
        <p:spPr>
          <a:xfrm>
            <a:off x="5516904" y="6296734"/>
            <a:ext cx="1349628"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Farhan Khan, MD</a:t>
            </a:r>
          </a:p>
        </p:txBody>
      </p:sp>
      <p:pic>
        <p:nvPicPr>
          <p:cNvPr id="9" name="Picture 8">
            <a:extLst>
              <a:ext uri="{FF2B5EF4-FFF2-40B4-BE49-F238E27FC236}">
                <a16:creationId xmlns:a16="http://schemas.microsoft.com/office/drawing/2014/main" id="{C2F1D26A-933B-4A01-93F7-4CB9438F8B6F}"/>
              </a:ext>
            </a:extLst>
          </p:cNvPr>
          <p:cNvPicPr>
            <a:picLocks noChangeAspect="1"/>
          </p:cNvPicPr>
          <p:nvPr/>
        </p:nvPicPr>
        <p:blipFill>
          <a:blip r:embed="rId15"/>
          <a:stretch>
            <a:fillRect/>
          </a:stretch>
        </p:blipFill>
        <p:spPr>
          <a:xfrm>
            <a:off x="7139572" y="5421583"/>
            <a:ext cx="792608" cy="875639"/>
          </a:xfrm>
          <a:prstGeom prst="rect">
            <a:avLst/>
          </a:prstGeom>
        </p:spPr>
      </p:pic>
      <p:pic>
        <p:nvPicPr>
          <p:cNvPr id="10" name="Picture 9">
            <a:extLst>
              <a:ext uri="{FF2B5EF4-FFF2-40B4-BE49-F238E27FC236}">
                <a16:creationId xmlns:a16="http://schemas.microsoft.com/office/drawing/2014/main" id="{DF370588-D196-4949-95C9-BFA4FBCF1D9A}"/>
              </a:ext>
            </a:extLst>
          </p:cNvPr>
          <p:cNvPicPr>
            <a:picLocks noChangeAspect="1"/>
          </p:cNvPicPr>
          <p:nvPr/>
        </p:nvPicPr>
        <p:blipFill>
          <a:blip r:embed="rId16"/>
          <a:stretch>
            <a:fillRect/>
          </a:stretch>
        </p:blipFill>
        <p:spPr>
          <a:xfrm>
            <a:off x="8256531" y="5421583"/>
            <a:ext cx="792609" cy="906949"/>
          </a:xfrm>
          <a:prstGeom prst="rect">
            <a:avLst/>
          </a:prstGeom>
        </p:spPr>
      </p:pic>
      <p:pic>
        <p:nvPicPr>
          <p:cNvPr id="11" name="Picture 10">
            <a:extLst>
              <a:ext uri="{FF2B5EF4-FFF2-40B4-BE49-F238E27FC236}">
                <a16:creationId xmlns:a16="http://schemas.microsoft.com/office/drawing/2014/main" id="{CC783DC1-0492-453D-ABDF-844223095410}"/>
              </a:ext>
            </a:extLst>
          </p:cNvPr>
          <p:cNvPicPr>
            <a:picLocks noChangeAspect="1"/>
          </p:cNvPicPr>
          <p:nvPr/>
        </p:nvPicPr>
        <p:blipFill>
          <a:blip r:embed="rId17"/>
          <a:stretch>
            <a:fillRect/>
          </a:stretch>
        </p:blipFill>
        <p:spPr>
          <a:xfrm>
            <a:off x="9377644" y="5411883"/>
            <a:ext cx="853089" cy="884930"/>
          </a:xfrm>
          <a:prstGeom prst="rect">
            <a:avLst/>
          </a:prstGeom>
        </p:spPr>
      </p:pic>
      <p:sp>
        <p:nvSpPr>
          <p:cNvPr id="51" name="TextBox 50">
            <a:extLst>
              <a:ext uri="{FF2B5EF4-FFF2-40B4-BE49-F238E27FC236}">
                <a16:creationId xmlns:a16="http://schemas.microsoft.com/office/drawing/2014/main" id="{B918DF05-01CF-4426-944A-37CBFF01C729}"/>
              </a:ext>
            </a:extLst>
          </p:cNvPr>
          <p:cNvSpPr txBox="1"/>
          <p:nvPr/>
        </p:nvSpPr>
        <p:spPr>
          <a:xfrm>
            <a:off x="6674326" y="6298234"/>
            <a:ext cx="1646085" cy="215444"/>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Michael</a:t>
            </a:r>
            <a:r>
              <a:rPr lang="en-US" sz="800" b="1" dirty="0">
                <a:solidFill>
                  <a:srgbClr val="002060"/>
                </a:solidFill>
                <a:latin typeface="Arial" panose="020B0604020202020204" pitchFamily="34" charset="0"/>
                <a:cs typeface="Arial" panose="020B0604020202020204" pitchFamily="34" charset="0"/>
              </a:rPr>
              <a:t> Argenziano, MD</a:t>
            </a:r>
          </a:p>
        </p:txBody>
      </p:sp>
      <p:sp>
        <p:nvSpPr>
          <p:cNvPr id="52" name="TextBox 51">
            <a:extLst>
              <a:ext uri="{FF2B5EF4-FFF2-40B4-BE49-F238E27FC236}">
                <a16:creationId xmlns:a16="http://schemas.microsoft.com/office/drawing/2014/main" id="{8040F480-D84E-4529-BD79-AC3A0DAFAED8}"/>
              </a:ext>
            </a:extLst>
          </p:cNvPr>
          <p:cNvSpPr txBox="1"/>
          <p:nvPr/>
        </p:nvSpPr>
        <p:spPr>
          <a:xfrm>
            <a:off x="7837948" y="6301747"/>
            <a:ext cx="1646085" cy="207749"/>
          </a:xfrm>
          <a:prstGeom prst="rect">
            <a:avLst/>
          </a:prstGeom>
          <a:noFill/>
        </p:spPr>
        <p:txBody>
          <a:bodyPr wrap="square">
            <a:spAutoFit/>
          </a:bodyPr>
          <a:lstStyle/>
          <a:p>
            <a:pPr algn="ctr"/>
            <a:r>
              <a:rPr lang="en-US" sz="750" b="1" dirty="0">
                <a:solidFill>
                  <a:srgbClr val="002060"/>
                </a:solidFill>
                <a:latin typeface="Arial" panose="020B0604020202020204" pitchFamily="34" charset="0"/>
                <a:cs typeface="Arial" panose="020B0604020202020204" pitchFamily="34" charset="0"/>
              </a:rPr>
              <a:t>Amrita Singh, MD</a:t>
            </a:r>
          </a:p>
        </p:txBody>
      </p:sp>
      <p:sp>
        <p:nvSpPr>
          <p:cNvPr id="53" name="TextBox 52">
            <a:extLst>
              <a:ext uri="{FF2B5EF4-FFF2-40B4-BE49-F238E27FC236}">
                <a16:creationId xmlns:a16="http://schemas.microsoft.com/office/drawing/2014/main" id="{87849676-B1B0-40B7-8D2E-F4F366E8D8E4}"/>
              </a:ext>
            </a:extLst>
          </p:cNvPr>
          <p:cNvSpPr txBox="1"/>
          <p:nvPr/>
        </p:nvSpPr>
        <p:spPr>
          <a:xfrm>
            <a:off x="8970049" y="6287370"/>
            <a:ext cx="1646085" cy="207749"/>
          </a:xfrm>
          <a:prstGeom prst="rect">
            <a:avLst/>
          </a:prstGeom>
          <a:noFill/>
        </p:spPr>
        <p:txBody>
          <a:bodyPr wrap="square">
            <a:spAutoFit/>
          </a:bodyPr>
          <a:lstStyle/>
          <a:p>
            <a:pPr algn="ctr" defTabSz="457200"/>
            <a:r>
              <a:rPr lang="en-US" sz="750" b="1" dirty="0">
                <a:solidFill>
                  <a:srgbClr val="002060"/>
                </a:solidFill>
                <a:latin typeface="Arial" panose="020B0604020202020204" pitchFamily="34" charset="0"/>
                <a:cs typeface="Arial" panose="020B0604020202020204" pitchFamily="34" charset="0"/>
              </a:rPr>
              <a:t>Adrian Jimenez, MD</a:t>
            </a:r>
          </a:p>
        </p:txBody>
      </p:sp>
    </p:spTree>
    <p:extLst>
      <p:ext uri="{BB962C8B-B14F-4D97-AF65-F5344CB8AC3E}">
        <p14:creationId xmlns:p14="http://schemas.microsoft.com/office/powerpoint/2010/main" val="418825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7086E1C9-ED06-7D47-AEDA-472A375EBBB9}"/>
              </a:ext>
            </a:extLst>
          </p:cNvPr>
          <p:cNvSpPr>
            <a:spLocks noGrp="1"/>
          </p:cNvSpPr>
          <p:nvPr>
            <p:ph type="title"/>
          </p:nvPr>
        </p:nvSpPr>
        <p:spPr>
          <a:xfrm>
            <a:off x="4181481" y="218356"/>
            <a:ext cx="5915025" cy="780193"/>
          </a:xfrm>
        </p:spPr>
        <p:txBody>
          <a:bodyPr anchor="ctr">
            <a:normAutofit/>
          </a:bodyPr>
          <a:lstStyle/>
          <a:p>
            <a:pPr algn="ctr"/>
            <a:r>
              <a:rPr lang="en-US" sz="2400" b="1" dirty="0">
                <a:solidFill>
                  <a:srgbClr val="002060"/>
                </a:solidFill>
                <a:latin typeface="Arial" panose="020B0604020202020204" pitchFamily="34" charset="0"/>
                <a:cs typeface="Arial" panose="020B0604020202020204" pitchFamily="34" charset="0"/>
              </a:rPr>
              <a:t>Neurosurgery Faculty</a:t>
            </a:r>
            <a:endParaRPr lang="en-US" sz="2400" dirty="0">
              <a:solidFill>
                <a:srgbClr val="002060"/>
              </a:solidFill>
            </a:endParaRPr>
          </a:p>
        </p:txBody>
      </p:sp>
      <p:pic>
        <p:nvPicPr>
          <p:cNvPr id="59" name="Picture 58">
            <a:extLst>
              <a:ext uri="{FF2B5EF4-FFF2-40B4-BE49-F238E27FC236}">
                <a16:creationId xmlns:a16="http://schemas.microsoft.com/office/drawing/2014/main" id="{7BD1A718-A568-B84E-A600-BA345AF69E8E}"/>
              </a:ext>
            </a:extLst>
          </p:cNvPr>
          <p:cNvPicPr>
            <a:picLocks noChangeAspect="1"/>
          </p:cNvPicPr>
          <p:nvPr/>
        </p:nvPicPr>
        <p:blipFill>
          <a:blip r:embed="rId2"/>
          <a:stretch>
            <a:fillRect/>
          </a:stretch>
        </p:blipFill>
        <p:spPr>
          <a:xfrm>
            <a:off x="10690778" y="4698169"/>
            <a:ext cx="1160134" cy="1376532"/>
          </a:xfrm>
          <a:prstGeom prst="rect">
            <a:avLst/>
          </a:prstGeom>
        </p:spPr>
      </p:pic>
      <p:pic>
        <p:nvPicPr>
          <p:cNvPr id="60" name="Picture 59">
            <a:extLst>
              <a:ext uri="{FF2B5EF4-FFF2-40B4-BE49-F238E27FC236}">
                <a16:creationId xmlns:a16="http://schemas.microsoft.com/office/drawing/2014/main" id="{3491C0D6-107A-0244-B6FC-5749C7C80959}"/>
              </a:ext>
            </a:extLst>
          </p:cNvPr>
          <p:cNvPicPr>
            <a:picLocks noChangeAspect="1"/>
          </p:cNvPicPr>
          <p:nvPr/>
        </p:nvPicPr>
        <p:blipFill>
          <a:blip r:embed="rId3"/>
          <a:stretch>
            <a:fillRect/>
          </a:stretch>
        </p:blipFill>
        <p:spPr>
          <a:xfrm>
            <a:off x="9347552" y="4698169"/>
            <a:ext cx="1192304" cy="1366935"/>
          </a:xfrm>
          <a:prstGeom prst="rect">
            <a:avLst/>
          </a:prstGeom>
        </p:spPr>
      </p:pic>
      <p:pic>
        <p:nvPicPr>
          <p:cNvPr id="61" name="Picture 60">
            <a:extLst>
              <a:ext uri="{FF2B5EF4-FFF2-40B4-BE49-F238E27FC236}">
                <a16:creationId xmlns:a16="http://schemas.microsoft.com/office/drawing/2014/main" id="{AAB1511A-C4F2-4C4A-9035-12C49AB37DAF}"/>
              </a:ext>
            </a:extLst>
          </p:cNvPr>
          <p:cNvPicPr>
            <a:picLocks noChangeAspect="1"/>
          </p:cNvPicPr>
          <p:nvPr/>
        </p:nvPicPr>
        <p:blipFill>
          <a:blip r:embed="rId4"/>
          <a:stretch>
            <a:fillRect/>
          </a:stretch>
        </p:blipFill>
        <p:spPr>
          <a:xfrm>
            <a:off x="8052738" y="4698936"/>
            <a:ext cx="1164844" cy="1374998"/>
          </a:xfrm>
          <a:prstGeom prst="rect">
            <a:avLst/>
          </a:prstGeom>
        </p:spPr>
      </p:pic>
      <p:pic>
        <p:nvPicPr>
          <p:cNvPr id="62" name="Picture 61">
            <a:extLst>
              <a:ext uri="{FF2B5EF4-FFF2-40B4-BE49-F238E27FC236}">
                <a16:creationId xmlns:a16="http://schemas.microsoft.com/office/drawing/2014/main" id="{D1A6CCAB-7E81-A042-AA32-95E1F233D37F}"/>
              </a:ext>
            </a:extLst>
          </p:cNvPr>
          <p:cNvPicPr>
            <a:picLocks noChangeAspect="1"/>
          </p:cNvPicPr>
          <p:nvPr/>
        </p:nvPicPr>
        <p:blipFill>
          <a:blip r:embed="rId5"/>
          <a:stretch>
            <a:fillRect/>
          </a:stretch>
        </p:blipFill>
        <p:spPr>
          <a:xfrm>
            <a:off x="6718787" y="4690827"/>
            <a:ext cx="1160134" cy="1369439"/>
          </a:xfrm>
          <a:prstGeom prst="rect">
            <a:avLst/>
          </a:prstGeom>
        </p:spPr>
      </p:pic>
      <p:pic>
        <p:nvPicPr>
          <p:cNvPr id="64" name="Picture 63">
            <a:extLst>
              <a:ext uri="{FF2B5EF4-FFF2-40B4-BE49-F238E27FC236}">
                <a16:creationId xmlns:a16="http://schemas.microsoft.com/office/drawing/2014/main" id="{78B7F493-97ED-F944-9A51-3705E12BBA3E}"/>
              </a:ext>
            </a:extLst>
          </p:cNvPr>
          <p:cNvPicPr>
            <a:picLocks noChangeAspect="1"/>
          </p:cNvPicPr>
          <p:nvPr/>
        </p:nvPicPr>
        <p:blipFill>
          <a:blip r:embed="rId6"/>
          <a:stretch>
            <a:fillRect/>
          </a:stretch>
        </p:blipFill>
        <p:spPr>
          <a:xfrm>
            <a:off x="4074646" y="4690827"/>
            <a:ext cx="1175085" cy="1366935"/>
          </a:xfrm>
          <a:prstGeom prst="rect">
            <a:avLst/>
          </a:prstGeom>
        </p:spPr>
      </p:pic>
      <p:pic>
        <p:nvPicPr>
          <p:cNvPr id="67" name="Picture 66">
            <a:extLst>
              <a:ext uri="{FF2B5EF4-FFF2-40B4-BE49-F238E27FC236}">
                <a16:creationId xmlns:a16="http://schemas.microsoft.com/office/drawing/2014/main" id="{F4492CAC-9972-7646-9235-10694C2B38A1}"/>
              </a:ext>
            </a:extLst>
          </p:cNvPr>
          <p:cNvPicPr>
            <a:picLocks noChangeAspect="1"/>
          </p:cNvPicPr>
          <p:nvPr/>
        </p:nvPicPr>
        <p:blipFill>
          <a:blip r:embed="rId7"/>
          <a:stretch>
            <a:fillRect/>
          </a:stretch>
        </p:blipFill>
        <p:spPr>
          <a:xfrm>
            <a:off x="10775783" y="2847562"/>
            <a:ext cx="1129477" cy="1331168"/>
          </a:xfrm>
          <a:prstGeom prst="rect">
            <a:avLst/>
          </a:prstGeom>
        </p:spPr>
      </p:pic>
      <p:pic>
        <p:nvPicPr>
          <p:cNvPr id="68" name="Picture 67">
            <a:extLst>
              <a:ext uri="{FF2B5EF4-FFF2-40B4-BE49-F238E27FC236}">
                <a16:creationId xmlns:a16="http://schemas.microsoft.com/office/drawing/2014/main" id="{C01536F9-BD08-D744-AEB6-9BD3A1CC1E0B}"/>
              </a:ext>
            </a:extLst>
          </p:cNvPr>
          <p:cNvPicPr>
            <a:picLocks noChangeAspect="1"/>
          </p:cNvPicPr>
          <p:nvPr/>
        </p:nvPicPr>
        <p:blipFill>
          <a:blip r:embed="rId8"/>
          <a:stretch>
            <a:fillRect/>
          </a:stretch>
        </p:blipFill>
        <p:spPr>
          <a:xfrm>
            <a:off x="9380559" y="2820589"/>
            <a:ext cx="1155093" cy="1353624"/>
          </a:xfrm>
          <a:prstGeom prst="rect">
            <a:avLst/>
          </a:prstGeom>
        </p:spPr>
      </p:pic>
      <p:pic>
        <p:nvPicPr>
          <p:cNvPr id="69" name="Picture 68">
            <a:extLst>
              <a:ext uri="{FF2B5EF4-FFF2-40B4-BE49-F238E27FC236}">
                <a16:creationId xmlns:a16="http://schemas.microsoft.com/office/drawing/2014/main" id="{CF589228-1074-FB44-976F-DE590F8A9D56}"/>
              </a:ext>
            </a:extLst>
          </p:cNvPr>
          <p:cNvPicPr>
            <a:picLocks noChangeAspect="1"/>
          </p:cNvPicPr>
          <p:nvPr/>
        </p:nvPicPr>
        <p:blipFill>
          <a:blip r:embed="rId9"/>
          <a:stretch>
            <a:fillRect/>
          </a:stretch>
        </p:blipFill>
        <p:spPr>
          <a:xfrm>
            <a:off x="8137426" y="2816681"/>
            <a:ext cx="1155093" cy="1357533"/>
          </a:xfrm>
          <a:prstGeom prst="rect">
            <a:avLst/>
          </a:prstGeom>
        </p:spPr>
      </p:pic>
      <p:pic>
        <p:nvPicPr>
          <p:cNvPr id="70" name="Picture 69">
            <a:extLst>
              <a:ext uri="{FF2B5EF4-FFF2-40B4-BE49-F238E27FC236}">
                <a16:creationId xmlns:a16="http://schemas.microsoft.com/office/drawing/2014/main" id="{5DBC17CD-D58E-2442-993E-FC437479F472}"/>
              </a:ext>
            </a:extLst>
          </p:cNvPr>
          <p:cNvPicPr>
            <a:picLocks noChangeAspect="1"/>
          </p:cNvPicPr>
          <p:nvPr/>
        </p:nvPicPr>
        <p:blipFill>
          <a:blip r:embed="rId10"/>
          <a:stretch>
            <a:fillRect/>
          </a:stretch>
        </p:blipFill>
        <p:spPr>
          <a:xfrm>
            <a:off x="6830036" y="2804775"/>
            <a:ext cx="1177237" cy="1369439"/>
          </a:xfrm>
          <a:prstGeom prst="rect">
            <a:avLst/>
          </a:prstGeom>
        </p:spPr>
      </p:pic>
      <p:pic>
        <p:nvPicPr>
          <p:cNvPr id="71" name="Picture 70">
            <a:extLst>
              <a:ext uri="{FF2B5EF4-FFF2-40B4-BE49-F238E27FC236}">
                <a16:creationId xmlns:a16="http://schemas.microsoft.com/office/drawing/2014/main" id="{199281D3-7FD2-744D-AA9A-CCE8937A8FEC}"/>
              </a:ext>
            </a:extLst>
          </p:cNvPr>
          <p:cNvPicPr>
            <a:picLocks noChangeAspect="1"/>
          </p:cNvPicPr>
          <p:nvPr/>
        </p:nvPicPr>
        <p:blipFill>
          <a:blip r:embed="rId11"/>
          <a:stretch>
            <a:fillRect/>
          </a:stretch>
        </p:blipFill>
        <p:spPr>
          <a:xfrm>
            <a:off x="5525162" y="2804774"/>
            <a:ext cx="1155092" cy="1369439"/>
          </a:xfrm>
          <a:prstGeom prst="rect">
            <a:avLst/>
          </a:prstGeom>
        </p:spPr>
      </p:pic>
      <p:pic>
        <p:nvPicPr>
          <p:cNvPr id="72" name="Picture 71">
            <a:extLst>
              <a:ext uri="{FF2B5EF4-FFF2-40B4-BE49-F238E27FC236}">
                <a16:creationId xmlns:a16="http://schemas.microsoft.com/office/drawing/2014/main" id="{C1DF5E6D-2915-3346-86C2-B4927F39312B}"/>
              </a:ext>
            </a:extLst>
          </p:cNvPr>
          <p:cNvPicPr>
            <a:picLocks noChangeAspect="1"/>
          </p:cNvPicPr>
          <p:nvPr/>
        </p:nvPicPr>
        <p:blipFill>
          <a:blip r:embed="rId12"/>
          <a:stretch>
            <a:fillRect/>
          </a:stretch>
        </p:blipFill>
        <p:spPr>
          <a:xfrm>
            <a:off x="4074646" y="2786140"/>
            <a:ext cx="1177687" cy="1378907"/>
          </a:xfrm>
          <a:prstGeom prst="rect">
            <a:avLst/>
          </a:prstGeom>
        </p:spPr>
      </p:pic>
      <p:pic>
        <p:nvPicPr>
          <p:cNvPr id="73" name="Picture 72">
            <a:extLst>
              <a:ext uri="{FF2B5EF4-FFF2-40B4-BE49-F238E27FC236}">
                <a16:creationId xmlns:a16="http://schemas.microsoft.com/office/drawing/2014/main" id="{FFBA4B6D-95AD-3E40-AC2A-620879C8CB0F}"/>
              </a:ext>
            </a:extLst>
          </p:cNvPr>
          <p:cNvPicPr>
            <a:picLocks noChangeAspect="1"/>
          </p:cNvPicPr>
          <p:nvPr/>
        </p:nvPicPr>
        <p:blipFill>
          <a:blip r:embed="rId13"/>
          <a:stretch>
            <a:fillRect/>
          </a:stretch>
        </p:blipFill>
        <p:spPr>
          <a:xfrm>
            <a:off x="7581823" y="1102293"/>
            <a:ext cx="1111205" cy="1302490"/>
          </a:xfrm>
          <a:prstGeom prst="rect">
            <a:avLst/>
          </a:prstGeom>
        </p:spPr>
      </p:pic>
      <p:pic>
        <p:nvPicPr>
          <p:cNvPr id="74" name="Picture 73">
            <a:extLst>
              <a:ext uri="{FF2B5EF4-FFF2-40B4-BE49-F238E27FC236}">
                <a16:creationId xmlns:a16="http://schemas.microsoft.com/office/drawing/2014/main" id="{92B74B58-AE48-6746-8FA4-9E98CE99BFBD}"/>
              </a:ext>
            </a:extLst>
          </p:cNvPr>
          <p:cNvPicPr>
            <a:picLocks noChangeAspect="1"/>
          </p:cNvPicPr>
          <p:nvPr/>
        </p:nvPicPr>
        <p:blipFill>
          <a:blip r:embed="rId14"/>
          <a:stretch>
            <a:fillRect/>
          </a:stretch>
        </p:blipFill>
        <p:spPr>
          <a:xfrm>
            <a:off x="4671661" y="1103231"/>
            <a:ext cx="1156140" cy="1332204"/>
          </a:xfrm>
          <a:prstGeom prst="rect">
            <a:avLst/>
          </a:prstGeom>
        </p:spPr>
      </p:pic>
      <p:pic>
        <p:nvPicPr>
          <p:cNvPr id="75" name="Picture 74">
            <a:extLst>
              <a:ext uri="{FF2B5EF4-FFF2-40B4-BE49-F238E27FC236}">
                <a16:creationId xmlns:a16="http://schemas.microsoft.com/office/drawing/2014/main" id="{F291846C-D8A9-E447-9D2E-4063D80C83F9}"/>
              </a:ext>
            </a:extLst>
          </p:cNvPr>
          <p:cNvPicPr>
            <a:picLocks noChangeAspect="1"/>
          </p:cNvPicPr>
          <p:nvPr/>
        </p:nvPicPr>
        <p:blipFill>
          <a:blip r:embed="rId15"/>
          <a:stretch>
            <a:fillRect/>
          </a:stretch>
        </p:blipFill>
        <p:spPr>
          <a:xfrm>
            <a:off x="3089700" y="1081080"/>
            <a:ext cx="1129477" cy="1332204"/>
          </a:xfrm>
          <a:prstGeom prst="rect">
            <a:avLst/>
          </a:prstGeom>
        </p:spPr>
      </p:pic>
      <p:sp>
        <p:nvSpPr>
          <p:cNvPr id="77" name="TextBox 76">
            <a:extLst>
              <a:ext uri="{FF2B5EF4-FFF2-40B4-BE49-F238E27FC236}">
                <a16:creationId xmlns:a16="http://schemas.microsoft.com/office/drawing/2014/main" id="{38FD8062-8789-5449-9B9C-AE12BF68794E}"/>
              </a:ext>
            </a:extLst>
          </p:cNvPr>
          <p:cNvSpPr txBox="1"/>
          <p:nvPr/>
        </p:nvSpPr>
        <p:spPr>
          <a:xfrm>
            <a:off x="6680254" y="6092751"/>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Michael Sisti, MD</a:t>
            </a:r>
          </a:p>
        </p:txBody>
      </p:sp>
      <p:sp>
        <p:nvSpPr>
          <p:cNvPr id="78" name="TextBox 77">
            <a:extLst>
              <a:ext uri="{FF2B5EF4-FFF2-40B4-BE49-F238E27FC236}">
                <a16:creationId xmlns:a16="http://schemas.microsoft.com/office/drawing/2014/main" id="{B1A5328D-A783-E04E-A105-3835935B3360}"/>
              </a:ext>
            </a:extLst>
          </p:cNvPr>
          <p:cNvSpPr txBox="1"/>
          <p:nvPr/>
        </p:nvSpPr>
        <p:spPr>
          <a:xfrm>
            <a:off x="7914459" y="6092751"/>
            <a:ext cx="144140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Robert Solomon, MD</a:t>
            </a:r>
          </a:p>
        </p:txBody>
      </p:sp>
      <p:sp>
        <p:nvSpPr>
          <p:cNvPr id="79" name="TextBox 78">
            <a:extLst>
              <a:ext uri="{FF2B5EF4-FFF2-40B4-BE49-F238E27FC236}">
                <a16:creationId xmlns:a16="http://schemas.microsoft.com/office/drawing/2014/main" id="{3CF64228-0280-A041-A8D3-72E92EB6A26E}"/>
              </a:ext>
            </a:extLst>
          </p:cNvPr>
          <p:cNvSpPr txBox="1"/>
          <p:nvPr/>
        </p:nvSpPr>
        <p:spPr>
          <a:xfrm>
            <a:off x="9132106" y="6097965"/>
            <a:ext cx="1623195"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Christopher Winfree, MD</a:t>
            </a:r>
          </a:p>
        </p:txBody>
      </p:sp>
      <p:sp>
        <p:nvSpPr>
          <p:cNvPr id="80" name="TextBox 79">
            <a:extLst>
              <a:ext uri="{FF2B5EF4-FFF2-40B4-BE49-F238E27FC236}">
                <a16:creationId xmlns:a16="http://schemas.microsoft.com/office/drawing/2014/main" id="{90260242-56AF-9A4F-B4AC-2CD5B2421951}"/>
              </a:ext>
            </a:extLst>
          </p:cNvPr>
          <p:cNvSpPr txBox="1"/>
          <p:nvPr/>
        </p:nvSpPr>
        <p:spPr>
          <a:xfrm>
            <a:off x="10417609" y="6093932"/>
            <a:ext cx="1716223"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Brett Youngerman, MD</a:t>
            </a:r>
          </a:p>
        </p:txBody>
      </p:sp>
      <p:sp>
        <p:nvSpPr>
          <p:cNvPr id="81" name="TextBox 80">
            <a:extLst>
              <a:ext uri="{FF2B5EF4-FFF2-40B4-BE49-F238E27FC236}">
                <a16:creationId xmlns:a16="http://schemas.microsoft.com/office/drawing/2014/main" id="{8A206751-8F69-0B41-AA0D-56CF218AD615}"/>
              </a:ext>
            </a:extLst>
          </p:cNvPr>
          <p:cNvSpPr txBox="1"/>
          <p:nvPr/>
        </p:nvSpPr>
        <p:spPr>
          <a:xfrm>
            <a:off x="10633218" y="4244647"/>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Guy McKhann II, MD</a:t>
            </a:r>
          </a:p>
        </p:txBody>
      </p:sp>
      <p:sp>
        <p:nvSpPr>
          <p:cNvPr id="82" name="TextBox 81">
            <a:extLst>
              <a:ext uri="{FF2B5EF4-FFF2-40B4-BE49-F238E27FC236}">
                <a16:creationId xmlns:a16="http://schemas.microsoft.com/office/drawing/2014/main" id="{B2B9BBAF-7898-1140-9FFB-05B322EF2BBF}"/>
              </a:ext>
            </a:extLst>
          </p:cNvPr>
          <p:cNvSpPr txBox="1"/>
          <p:nvPr/>
        </p:nvSpPr>
        <p:spPr>
          <a:xfrm>
            <a:off x="2711035" y="6097854"/>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Justin </a:t>
            </a:r>
            <a:r>
              <a:rPr lang="en-US" sz="850" b="1" dirty="0" err="1">
                <a:latin typeface="Arial" panose="020B0604020202020204" pitchFamily="34" charset="0"/>
                <a:cs typeface="Arial" panose="020B0604020202020204" pitchFamily="34" charset="0"/>
              </a:rPr>
              <a:t>Neira</a:t>
            </a:r>
            <a:r>
              <a:rPr lang="en-US" sz="850" b="1" dirty="0">
                <a:latin typeface="Arial" panose="020B0604020202020204" pitchFamily="34" charset="0"/>
                <a:cs typeface="Arial" panose="020B0604020202020204" pitchFamily="34" charset="0"/>
              </a:rPr>
              <a:t>, MD</a:t>
            </a:r>
            <a:endParaRPr lang="en-US" sz="85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F457CD1A-D950-5044-986C-AB71FBDB01F0}"/>
              </a:ext>
            </a:extLst>
          </p:cNvPr>
          <p:cNvSpPr txBox="1"/>
          <p:nvPr/>
        </p:nvSpPr>
        <p:spPr>
          <a:xfrm>
            <a:off x="4025535" y="6070870"/>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Donald Quest, MD</a:t>
            </a:r>
          </a:p>
        </p:txBody>
      </p:sp>
      <p:sp>
        <p:nvSpPr>
          <p:cNvPr id="85" name="TextBox 84">
            <a:extLst>
              <a:ext uri="{FF2B5EF4-FFF2-40B4-BE49-F238E27FC236}">
                <a16:creationId xmlns:a16="http://schemas.microsoft.com/office/drawing/2014/main" id="{4BCB2C58-BE7C-9546-BB88-EEEC8DD58677}"/>
              </a:ext>
            </a:extLst>
          </p:cNvPr>
          <p:cNvSpPr txBox="1"/>
          <p:nvPr/>
        </p:nvSpPr>
        <p:spPr>
          <a:xfrm>
            <a:off x="5203956" y="4243355"/>
            <a:ext cx="1558765"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Sean Lavine, MD</a:t>
            </a:r>
          </a:p>
        </p:txBody>
      </p:sp>
      <p:sp>
        <p:nvSpPr>
          <p:cNvPr id="86" name="TextBox 85">
            <a:extLst>
              <a:ext uri="{FF2B5EF4-FFF2-40B4-BE49-F238E27FC236}">
                <a16:creationId xmlns:a16="http://schemas.microsoft.com/office/drawing/2014/main" id="{ED937C6C-B094-2340-B528-934CADF08C39}"/>
              </a:ext>
            </a:extLst>
          </p:cNvPr>
          <p:cNvSpPr txBox="1"/>
          <p:nvPr/>
        </p:nvSpPr>
        <p:spPr>
          <a:xfrm>
            <a:off x="6497584" y="4236801"/>
            <a:ext cx="1771295"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Christopher Mandigo, MD</a:t>
            </a:r>
          </a:p>
        </p:txBody>
      </p:sp>
      <p:sp>
        <p:nvSpPr>
          <p:cNvPr id="87" name="TextBox 86">
            <a:extLst>
              <a:ext uri="{FF2B5EF4-FFF2-40B4-BE49-F238E27FC236}">
                <a16:creationId xmlns:a16="http://schemas.microsoft.com/office/drawing/2014/main" id="{BB764E0B-1748-0348-A4FF-F9F5315F45E6}"/>
              </a:ext>
            </a:extLst>
          </p:cNvPr>
          <p:cNvSpPr txBox="1"/>
          <p:nvPr/>
        </p:nvSpPr>
        <p:spPr>
          <a:xfrm>
            <a:off x="8043822" y="4244647"/>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Grace Mandigo, MD</a:t>
            </a:r>
          </a:p>
        </p:txBody>
      </p:sp>
      <p:sp>
        <p:nvSpPr>
          <p:cNvPr id="88" name="TextBox 87">
            <a:extLst>
              <a:ext uri="{FF2B5EF4-FFF2-40B4-BE49-F238E27FC236}">
                <a16:creationId xmlns:a16="http://schemas.microsoft.com/office/drawing/2014/main" id="{1E86F9C8-EDBE-384A-828F-D5020970F13B}"/>
              </a:ext>
            </a:extLst>
          </p:cNvPr>
          <p:cNvSpPr txBox="1"/>
          <p:nvPr/>
        </p:nvSpPr>
        <p:spPr>
          <a:xfrm>
            <a:off x="9182673" y="4244647"/>
            <a:ext cx="15497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Paul McCormick, MD</a:t>
            </a:r>
          </a:p>
        </p:txBody>
      </p:sp>
      <p:sp>
        <p:nvSpPr>
          <p:cNvPr id="89" name="TextBox 88">
            <a:extLst>
              <a:ext uri="{FF2B5EF4-FFF2-40B4-BE49-F238E27FC236}">
                <a16:creationId xmlns:a16="http://schemas.microsoft.com/office/drawing/2014/main" id="{FAA3B409-8BC2-BB4D-9897-957CA9E0A826}"/>
              </a:ext>
            </a:extLst>
          </p:cNvPr>
          <p:cNvSpPr txBox="1"/>
          <p:nvPr/>
        </p:nvSpPr>
        <p:spPr>
          <a:xfrm>
            <a:off x="2858594" y="2423860"/>
            <a:ext cx="1615990" cy="361637"/>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E. Sander Connolly, Jr., MD</a:t>
            </a:r>
            <a:br>
              <a:rPr lang="en-US" sz="85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Chairman</a:t>
            </a:r>
            <a:endParaRPr lang="en-US" sz="850"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EF654C82-38E6-9141-912D-B1931762F7F4}"/>
              </a:ext>
            </a:extLst>
          </p:cNvPr>
          <p:cNvSpPr txBox="1"/>
          <p:nvPr/>
        </p:nvSpPr>
        <p:spPr>
          <a:xfrm>
            <a:off x="4539522" y="2458474"/>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Peter Angevine, MD</a:t>
            </a:r>
          </a:p>
        </p:txBody>
      </p:sp>
      <p:sp>
        <p:nvSpPr>
          <p:cNvPr id="91" name="TextBox 90">
            <a:extLst>
              <a:ext uri="{FF2B5EF4-FFF2-40B4-BE49-F238E27FC236}">
                <a16:creationId xmlns:a16="http://schemas.microsoft.com/office/drawing/2014/main" id="{0CAD5981-12F0-224A-9110-EF0D11B72F71}"/>
              </a:ext>
            </a:extLst>
          </p:cNvPr>
          <p:cNvSpPr txBox="1"/>
          <p:nvPr/>
        </p:nvSpPr>
        <p:spPr>
          <a:xfrm>
            <a:off x="7404903" y="2472566"/>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Jeffrey Bruce, MD</a:t>
            </a:r>
          </a:p>
        </p:txBody>
      </p:sp>
      <p:sp>
        <p:nvSpPr>
          <p:cNvPr id="92" name="TextBox 91">
            <a:extLst>
              <a:ext uri="{FF2B5EF4-FFF2-40B4-BE49-F238E27FC236}">
                <a16:creationId xmlns:a16="http://schemas.microsoft.com/office/drawing/2014/main" id="{CDC907C9-7FDD-2B4B-880E-B8CE20AD4A48}"/>
              </a:ext>
            </a:extLst>
          </p:cNvPr>
          <p:cNvSpPr txBox="1"/>
          <p:nvPr/>
        </p:nvSpPr>
        <p:spPr>
          <a:xfrm>
            <a:off x="4081807" y="4237763"/>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Neil Feldstein, MD</a:t>
            </a:r>
            <a:r>
              <a:rPr lang="en-US" sz="85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39246829-D848-CC83-82A4-720B98F847E1}"/>
              </a:ext>
            </a:extLst>
          </p:cNvPr>
          <p:cNvPicPr>
            <a:picLocks noChangeAspect="1"/>
          </p:cNvPicPr>
          <p:nvPr/>
        </p:nvPicPr>
        <p:blipFill rotWithShape="1">
          <a:blip r:embed="rId16"/>
          <a:srcRect l="8101" r="11861"/>
          <a:stretch/>
        </p:blipFill>
        <p:spPr>
          <a:xfrm>
            <a:off x="2841655" y="4669072"/>
            <a:ext cx="1048045" cy="1369344"/>
          </a:xfrm>
          <a:prstGeom prst="rect">
            <a:avLst/>
          </a:prstGeom>
        </p:spPr>
      </p:pic>
      <p:pic>
        <p:nvPicPr>
          <p:cNvPr id="3" name="Picture 2" descr="Gordon H. Baltuch, MD, PhD profile | PennMedicine.org">
            <a:extLst>
              <a:ext uri="{FF2B5EF4-FFF2-40B4-BE49-F238E27FC236}">
                <a16:creationId xmlns:a16="http://schemas.microsoft.com/office/drawing/2014/main" id="{5D7FF7EF-D5F3-CADE-3C94-75FB617F548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094" b="11283"/>
          <a:stretch/>
        </p:blipFill>
        <p:spPr bwMode="auto">
          <a:xfrm>
            <a:off x="6138720" y="1116674"/>
            <a:ext cx="1160134" cy="13322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A7D917F-BE19-54E6-27E6-483B8C083CC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2219" b="7177"/>
          <a:stretch/>
        </p:blipFill>
        <p:spPr bwMode="auto">
          <a:xfrm>
            <a:off x="9038543" y="1102293"/>
            <a:ext cx="1188100" cy="1312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1EFB3D-84F4-BA76-ABED-0EF0539434E3}"/>
              </a:ext>
            </a:extLst>
          </p:cNvPr>
          <p:cNvSpPr txBox="1"/>
          <p:nvPr/>
        </p:nvSpPr>
        <p:spPr>
          <a:xfrm>
            <a:off x="5830225" y="2456628"/>
            <a:ext cx="1623196"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Gordon Baltuch, MD</a:t>
            </a:r>
            <a:endParaRPr lang="en-US" sz="8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5BC4509-FD48-AE0D-50A2-C6D045733ED3}"/>
              </a:ext>
            </a:extLst>
          </p:cNvPr>
          <p:cNvSpPr txBox="1"/>
          <p:nvPr/>
        </p:nvSpPr>
        <p:spPr>
          <a:xfrm>
            <a:off x="5279767" y="6092751"/>
            <a:ext cx="1458296"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Raymond Sekula, Jr. MD</a:t>
            </a:r>
          </a:p>
        </p:txBody>
      </p:sp>
      <p:pic>
        <p:nvPicPr>
          <p:cNvPr id="13" name="Picture 2" descr="Raymond F. Sekula Jr., MD | UPMC Neurosurgeon">
            <a:extLst>
              <a:ext uri="{FF2B5EF4-FFF2-40B4-BE49-F238E27FC236}">
                <a16:creationId xmlns:a16="http://schemas.microsoft.com/office/drawing/2014/main" id="{4D9601F8-0FFB-F7D5-4F12-BFCBCAB4D8F3}"/>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 r="-7806" b="7506"/>
          <a:stretch/>
        </p:blipFill>
        <p:spPr bwMode="auto">
          <a:xfrm>
            <a:off x="5470700" y="4705608"/>
            <a:ext cx="1122781" cy="13652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BA8AD05-1076-38BD-8D8E-6009ECF1FED8}"/>
              </a:ext>
            </a:extLst>
          </p:cNvPr>
          <p:cNvPicPr>
            <a:picLocks noChangeAspect="1"/>
          </p:cNvPicPr>
          <p:nvPr/>
        </p:nvPicPr>
        <p:blipFill rotWithShape="1">
          <a:blip r:embed="rId20">
            <a:extLst>
              <a:ext uri="{28A0092B-C50C-407E-A947-70E740481C1C}">
                <a14:useLocalDpi xmlns:a14="http://schemas.microsoft.com/office/drawing/2010/main" val="0"/>
              </a:ext>
            </a:extLst>
          </a:blip>
          <a:srcRect l="13363" t="11478" r="4571" b="18196"/>
          <a:stretch/>
        </p:blipFill>
        <p:spPr>
          <a:xfrm>
            <a:off x="10543272" y="1082225"/>
            <a:ext cx="1160134" cy="1302490"/>
          </a:xfrm>
          <a:prstGeom prst="rect">
            <a:avLst/>
          </a:prstGeom>
        </p:spPr>
      </p:pic>
      <p:sp>
        <p:nvSpPr>
          <p:cNvPr id="20" name="TextBox 19">
            <a:extLst>
              <a:ext uri="{FF2B5EF4-FFF2-40B4-BE49-F238E27FC236}">
                <a16:creationId xmlns:a16="http://schemas.microsoft.com/office/drawing/2014/main" id="{B908FAB2-F7A2-B42D-2882-E5ACB10AE304}"/>
              </a:ext>
            </a:extLst>
          </p:cNvPr>
          <p:cNvSpPr txBox="1"/>
          <p:nvPr/>
        </p:nvSpPr>
        <p:spPr>
          <a:xfrm>
            <a:off x="10136516" y="2437241"/>
            <a:ext cx="1716223"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Dean Chou, MD</a:t>
            </a:r>
          </a:p>
        </p:txBody>
      </p:sp>
      <p:sp>
        <p:nvSpPr>
          <p:cNvPr id="21" name="TextBox 20">
            <a:extLst>
              <a:ext uri="{FF2B5EF4-FFF2-40B4-BE49-F238E27FC236}">
                <a16:creationId xmlns:a16="http://schemas.microsoft.com/office/drawing/2014/main" id="{EF370922-FAC8-4E8A-1882-7779BA855079}"/>
              </a:ext>
            </a:extLst>
          </p:cNvPr>
          <p:cNvSpPr txBox="1"/>
          <p:nvPr/>
        </p:nvSpPr>
        <p:spPr>
          <a:xfrm>
            <a:off x="9067852" y="2442276"/>
            <a:ext cx="12720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Andrew Chan, MD</a:t>
            </a:r>
          </a:p>
        </p:txBody>
      </p:sp>
      <p:pic>
        <p:nvPicPr>
          <p:cNvPr id="22" name="Picture 2">
            <a:extLst>
              <a:ext uri="{FF2B5EF4-FFF2-40B4-BE49-F238E27FC236}">
                <a16:creationId xmlns:a16="http://schemas.microsoft.com/office/drawing/2014/main" id="{0A54EC2B-48A1-9AE4-775A-8F5A7D91F60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l="18205" r="18205"/>
          <a:stretch/>
        </p:blipFill>
        <p:spPr bwMode="auto">
          <a:xfrm>
            <a:off x="2841220" y="2786140"/>
            <a:ext cx="1098009" cy="13880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061D751-E7F7-7912-CA80-4913F8D7A408}"/>
              </a:ext>
            </a:extLst>
          </p:cNvPr>
          <p:cNvSpPr txBox="1"/>
          <p:nvPr/>
        </p:nvSpPr>
        <p:spPr>
          <a:xfrm>
            <a:off x="2672935" y="4227518"/>
            <a:ext cx="1549742" cy="223138"/>
          </a:xfrm>
          <a:prstGeom prst="rect">
            <a:avLst/>
          </a:prstGeom>
          <a:noFill/>
        </p:spPr>
        <p:txBody>
          <a:bodyPr wrap="square">
            <a:spAutoFit/>
          </a:bodyPr>
          <a:lstStyle/>
          <a:p>
            <a:pPr algn="ctr"/>
            <a:r>
              <a:rPr lang="en-US" sz="850" b="1" dirty="0">
                <a:latin typeface="Arial" panose="020B0604020202020204" pitchFamily="34" charset="0"/>
                <a:cs typeface="Arial" panose="020B0604020202020204" pitchFamily="34" charset="0"/>
              </a:rPr>
              <a:t>Brian Gill, MD</a:t>
            </a:r>
          </a:p>
        </p:txBody>
      </p:sp>
      <p:pic>
        <p:nvPicPr>
          <p:cNvPr id="24" name="Picture 23">
            <a:extLst>
              <a:ext uri="{FF2B5EF4-FFF2-40B4-BE49-F238E27FC236}">
                <a16:creationId xmlns:a16="http://schemas.microsoft.com/office/drawing/2014/main" id="{127BAF62-8361-EB1E-2B84-DC18CDC1129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35582" y="3572689"/>
            <a:ext cx="7329054" cy="5486400"/>
          </a:xfrm>
          <a:prstGeom prst="rect">
            <a:avLst/>
          </a:prstGeom>
        </p:spPr>
      </p:pic>
    </p:spTree>
    <p:extLst>
      <p:ext uri="{BB962C8B-B14F-4D97-AF65-F5344CB8AC3E}">
        <p14:creationId xmlns:p14="http://schemas.microsoft.com/office/powerpoint/2010/main" val="242740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907" y="134926"/>
            <a:ext cx="8814585" cy="445305"/>
          </a:xfrm>
        </p:spPr>
        <p:txBody>
          <a:bodyPr anchor="t"/>
          <a:lstStyle/>
          <a:p>
            <a:r>
              <a:rPr lang="en-US" sz="2400" dirty="0">
                <a:latin typeface="Arial" panose="020B0604020202020204" pitchFamily="34" charset="0"/>
                <a:cs typeface="Arial" panose="020B0604020202020204" pitchFamily="34" charset="0"/>
              </a:rPr>
              <a:t>Residency Program Overview</a:t>
            </a:r>
          </a:p>
        </p:txBody>
      </p:sp>
      <p:sp>
        <p:nvSpPr>
          <p:cNvPr id="10" name="Rectangle 9">
            <a:extLst>
              <a:ext uri="{FF2B5EF4-FFF2-40B4-BE49-F238E27FC236}">
                <a16:creationId xmlns:a16="http://schemas.microsoft.com/office/drawing/2014/main" id="{6AA86C8B-B5AB-AD4E-8E5A-9B175DA37A33}"/>
              </a:ext>
            </a:extLst>
          </p:cNvPr>
          <p:cNvSpPr/>
          <p:nvPr/>
        </p:nvSpPr>
        <p:spPr>
          <a:xfrm>
            <a:off x="3200400" y="1594488"/>
            <a:ext cx="4114800" cy="6829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82B791-D502-3344-9C05-53AFCF6C4208}"/>
              </a:ext>
            </a:extLst>
          </p:cNvPr>
          <p:cNvSpPr/>
          <p:nvPr/>
        </p:nvSpPr>
        <p:spPr>
          <a:xfrm>
            <a:off x="3200400" y="658822"/>
            <a:ext cx="8352471" cy="8195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9DA567-2774-B743-83B1-FD9018664381}"/>
              </a:ext>
            </a:extLst>
          </p:cNvPr>
          <p:cNvSpPr txBox="1"/>
          <p:nvPr/>
        </p:nvSpPr>
        <p:spPr>
          <a:xfrm>
            <a:off x="3225800" y="1633260"/>
            <a:ext cx="3686176"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2</a:t>
            </a:r>
          </a:p>
        </p:txBody>
      </p:sp>
      <p:sp>
        <p:nvSpPr>
          <p:cNvPr id="13" name="TextBox 12">
            <a:extLst>
              <a:ext uri="{FF2B5EF4-FFF2-40B4-BE49-F238E27FC236}">
                <a16:creationId xmlns:a16="http://schemas.microsoft.com/office/drawing/2014/main" id="{91F09F97-6A3D-4C46-A41E-C9AA03DE1507}"/>
              </a:ext>
            </a:extLst>
          </p:cNvPr>
          <p:cNvSpPr txBox="1"/>
          <p:nvPr/>
        </p:nvSpPr>
        <p:spPr>
          <a:xfrm>
            <a:off x="5187294" y="1752912"/>
            <a:ext cx="1898461" cy="430887"/>
          </a:xfrm>
          <a:prstGeom prst="rect">
            <a:avLst/>
          </a:prstGeom>
          <a:noFill/>
        </p:spPr>
        <p:txBody>
          <a:bodyPr wrap="square">
            <a:spAutoFit/>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Clinical neurosurgery year. Junior resident level. </a:t>
            </a:r>
          </a:p>
        </p:txBody>
      </p:sp>
      <p:sp>
        <p:nvSpPr>
          <p:cNvPr id="14" name="Rectangle 13">
            <a:extLst>
              <a:ext uri="{FF2B5EF4-FFF2-40B4-BE49-F238E27FC236}">
                <a16:creationId xmlns:a16="http://schemas.microsoft.com/office/drawing/2014/main" id="{6785A1A7-D81C-5C4F-937D-ED89DBD55C59}"/>
              </a:ext>
            </a:extLst>
          </p:cNvPr>
          <p:cNvSpPr/>
          <p:nvPr/>
        </p:nvSpPr>
        <p:spPr>
          <a:xfrm>
            <a:off x="3222701" y="2400950"/>
            <a:ext cx="4092499" cy="4322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2E9D9E9-FD26-1142-9973-0E34BEABB192}"/>
              </a:ext>
            </a:extLst>
          </p:cNvPr>
          <p:cNvSpPr txBox="1"/>
          <p:nvPr/>
        </p:nvSpPr>
        <p:spPr>
          <a:xfrm>
            <a:off x="3222512" y="2424140"/>
            <a:ext cx="3686177"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4</a:t>
            </a:r>
          </a:p>
        </p:txBody>
      </p:sp>
      <p:sp>
        <p:nvSpPr>
          <p:cNvPr id="16" name="TextBox 15">
            <a:extLst>
              <a:ext uri="{FF2B5EF4-FFF2-40B4-BE49-F238E27FC236}">
                <a16:creationId xmlns:a16="http://schemas.microsoft.com/office/drawing/2014/main" id="{C0148DB6-8502-0340-AD35-14944984D8A2}"/>
              </a:ext>
            </a:extLst>
          </p:cNvPr>
          <p:cNvSpPr txBox="1"/>
          <p:nvPr/>
        </p:nvSpPr>
        <p:spPr>
          <a:xfrm>
            <a:off x="3558705" y="3007675"/>
            <a:ext cx="3537524" cy="3139321"/>
          </a:xfrm>
          <a:prstGeom prst="rect">
            <a:avLst/>
          </a:prstGeom>
          <a:noFill/>
        </p:spPr>
        <p:txBody>
          <a:bodyPr wrap="square">
            <a:spAutoFit/>
          </a:bodyPr>
          <a:lstStyle/>
          <a:p>
            <a:pPr algn="just"/>
            <a:r>
              <a:rPr lang="en-US" sz="1100" dirty="0">
                <a:latin typeface="Arial" panose="020B0604020202020204" pitchFamily="34" charset="0"/>
                <a:ea typeface="Times New Roman" panose="02020603050405020304" pitchFamily="18" charset="0"/>
                <a:cs typeface="Arial" panose="020B0604020202020204" pitchFamily="34" charset="0"/>
              </a:rPr>
              <a:t>Research year. Residents work in neurosurgery laboratories or develop collaborations in Columbia laboratories outside of the department. Residents may choose any combination of clinical and basic science research.</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 </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Neurosurgery Research Laboratories</a:t>
            </a:r>
          </a:p>
          <a:p>
            <a:pPr marL="171450" marR="0" indent="-171450" algn="just">
              <a:spcBef>
                <a:spcPts val="0"/>
              </a:spcBef>
              <a:spcAft>
                <a:spcPts val="0"/>
              </a:spcAf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Neuro-Oncology </a:t>
            </a:r>
          </a:p>
          <a:p>
            <a:pPr marL="628650" lvl="1" indent="-171450" algn="jus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Dr. Jeffrey N. Bruce</a:t>
            </a:r>
          </a:p>
          <a:p>
            <a:pPr marL="171450" marR="0" indent="-171450" algn="just">
              <a:spcBef>
                <a:spcPts val="0"/>
              </a:spcBef>
              <a:spcAft>
                <a:spcPts val="0"/>
              </a:spcAf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Cerebrovascular</a:t>
            </a:r>
          </a:p>
          <a:p>
            <a:pPr marL="628650" lvl="1" indent="-171450" algn="jus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Dr. E. Sander Connolly Jr.</a:t>
            </a:r>
          </a:p>
          <a:p>
            <a:pPr marL="171450" marR="0" indent="-171450" algn="just">
              <a:spcBef>
                <a:spcPts val="0"/>
              </a:spcBef>
              <a:spcAft>
                <a:spcPts val="0"/>
              </a:spcAf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Epilepsy/Neurophysiology</a:t>
            </a:r>
          </a:p>
          <a:p>
            <a:pPr marL="628650" lvl="1" indent="-171450" algn="jus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Dr. Guy M. </a:t>
            </a:r>
            <a:r>
              <a:rPr lang="en-US" sz="1100" dirty="0" err="1">
                <a:latin typeface="Arial" panose="020B0604020202020204" pitchFamily="34" charset="0"/>
                <a:ea typeface="Times New Roman" panose="02020603050405020304" pitchFamily="18" charset="0"/>
                <a:cs typeface="Arial" panose="020B0604020202020204" pitchFamily="34" charset="0"/>
              </a:rPr>
              <a:t>McKhann</a:t>
            </a:r>
            <a:r>
              <a:rPr lang="en-US" sz="1100" dirty="0">
                <a:latin typeface="Arial" panose="020B0604020202020204" pitchFamily="34" charset="0"/>
                <a:ea typeface="Times New Roman" panose="02020603050405020304" pitchFamily="18" charset="0"/>
                <a:cs typeface="Arial" panose="020B0604020202020204" pitchFamily="34" charset="0"/>
              </a:rPr>
              <a:t>, II</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 </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This research year is also an excellent opportunity to attend a variety of conferences, including the AANS, CNS, subspecialty meetings, and the Wood’s Hole Basic Neuroscience Course.</a:t>
            </a:r>
          </a:p>
        </p:txBody>
      </p:sp>
      <p:sp>
        <p:nvSpPr>
          <p:cNvPr id="17" name="Rectangle 16">
            <a:extLst>
              <a:ext uri="{FF2B5EF4-FFF2-40B4-BE49-F238E27FC236}">
                <a16:creationId xmlns:a16="http://schemas.microsoft.com/office/drawing/2014/main" id="{042AA435-921A-D848-91CB-C6937013EB60}"/>
              </a:ext>
            </a:extLst>
          </p:cNvPr>
          <p:cNvSpPr/>
          <p:nvPr/>
        </p:nvSpPr>
        <p:spPr>
          <a:xfrm>
            <a:off x="7438071" y="2398328"/>
            <a:ext cx="4114800" cy="17230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4678340-C3BD-CE46-9644-2C17549C40F9}"/>
              </a:ext>
            </a:extLst>
          </p:cNvPr>
          <p:cNvSpPr txBox="1"/>
          <p:nvPr/>
        </p:nvSpPr>
        <p:spPr>
          <a:xfrm>
            <a:off x="7438071" y="2400950"/>
            <a:ext cx="5962476"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5</a:t>
            </a:r>
          </a:p>
        </p:txBody>
      </p:sp>
      <p:sp>
        <p:nvSpPr>
          <p:cNvPr id="19" name="TextBox 18">
            <a:extLst>
              <a:ext uri="{FF2B5EF4-FFF2-40B4-BE49-F238E27FC236}">
                <a16:creationId xmlns:a16="http://schemas.microsoft.com/office/drawing/2014/main" id="{68C349F7-95E6-5347-B3E9-E78DE176A99F}"/>
              </a:ext>
            </a:extLst>
          </p:cNvPr>
          <p:cNvSpPr txBox="1"/>
          <p:nvPr/>
        </p:nvSpPr>
        <p:spPr>
          <a:xfrm>
            <a:off x="7626759" y="3013382"/>
            <a:ext cx="3772596" cy="1107996"/>
          </a:xfrm>
          <a:prstGeom prst="rect">
            <a:avLst/>
          </a:prstGeom>
          <a:noFill/>
        </p:spPr>
        <p:txBody>
          <a:bodyPr wrap="square">
            <a:spAutoFit/>
          </a:bodyPr>
          <a:lstStyle/>
          <a:p>
            <a:pPr algn="just"/>
            <a:r>
              <a:rPr lang="en-US" sz="1100" dirty="0">
                <a:latin typeface="Arial" panose="020B0604020202020204" pitchFamily="34" charset="0"/>
                <a:ea typeface="Times New Roman" panose="02020603050405020304" pitchFamily="18" charset="0"/>
                <a:cs typeface="Arial" panose="020B0604020202020204" pitchFamily="34" charset="0"/>
              </a:rPr>
              <a:t>Elective year. Residents may choose to dedicate the entire year to clinical and/or basic science research. Some elect to pursue an advanced degree at Columbia University (e.g. MPH, MBA, etc.). Alternatively, they may choose to spend up to one year on our International Neurosurgery rotation in London, UK.</a:t>
            </a:r>
          </a:p>
        </p:txBody>
      </p:sp>
      <p:sp>
        <p:nvSpPr>
          <p:cNvPr id="20" name="Rectangle 19">
            <a:extLst>
              <a:ext uri="{FF2B5EF4-FFF2-40B4-BE49-F238E27FC236}">
                <a16:creationId xmlns:a16="http://schemas.microsoft.com/office/drawing/2014/main" id="{1B6BF000-4AC3-9440-9E9A-8AEEB7A03768}"/>
              </a:ext>
            </a:extLst>
          </p:cNvPr>
          <p:cNvSpPr/>
          <p:nvPr/>
        </p:nvSpPr>
        <p:spPr>
          <a:xfrm>
            <a:off x="7421617" y="4212786"/>
            <a:ext cx="4131253" cy="11218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28DAD9F-AE06-874C-B787-D5716185FE83}"/>
              </a:ext>
            </a:extLst>
          </p:cNvPr>
          <p:cNvSpPr txBox="1"/>
          <p:nvPr/>
        </p:nvSpPr>
        <p:spPr>
          <a:xfrm>
            <a:off x="7435881" y="4206873"/>
            <a:ext cx="3686176"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6</a:t>
            </a:r>
          </a:p>
        </p:txBody>
      </p:sp>
      <p:sp>
        <p:nvSpPr>
          <p:cNvPr id="22" name="TextBox 21">
            <a:extLst>
              <a:ext uri="{FF2B5EF4-FFF2-40B4-BE49-F238E27FC236}">
                <a16:creationId xmlns:a16="http://schemas.microsoft.com/office/drawing/2014/main" id="{65783847-B914-0048-83F0-0AD67468297E}"/>
              </a:ext>
            </a:extLst>
          </p:cNvPr>
          <p:cNvSpPr txBox="1"/>
          <p:nvPr/>
        </p:nvSpPr>
        <p:spPr>
          <a:xfrm>
            <a:off x="7571268" y="4733836"/>
            <a:ext cx="3811633" cy="600164"/>
          </a:xfrm>
          <a:prstGeom prst="rect">
            <a:avLst/>
          </a:prstGeom>
          <a:noFill/>
        </p:spPr>
        <p:txBody>
          <a:bodyPr wrap="square">
            <a:spAutoFit/>
          </a:bodyPr>
          <a:lstStyle/>
          <a:p>
            <a:pPr algn="just"/>
            <a:r>
              <a:rPr lang="en-US" sz="1100" dirty="0">
                <a:latin typeface="Arial" panose="020B0604020202020204" pitchFamily="34" charset="0"/>
                <a:ea typeface="Times New Roman" panose="02020603050405020304" pitchFamily="18" charset="0"/>
                <a:cs typeface="Arial" panose="020B0604020202020204" pitchFamily="34" charset="0"/>
              </a:rPr>
              <a:t>Clinical neurosurgery year. </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Senior resident level.</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Chief of their respective services.</a:t>
            </a:r>
          </a:p>
        </p:txBody>
      </p:sp>
      <p:sp>
        <p:nvSpPr>
          <p:cNvPr id="23" name="Rectangle 22">
            <a:extLst>
              <a:ext uri="{FF2B5EF4-FFF2-40B4-BE49-F238E27FC236}">
                <a16:creationId xmlns:a16="http://schemas.microsoft.com/office/drawing/2014/main" id="{BB9DD6A7-B961-9547-9B0D-1AA278E58AD1}"/>
              </a:ext>
            </a:extLst>
          </p:cNvPr>
          <p:cNvSpPr/>
          <p:nvPr/>
        </p:nvSpPr>
        <p:spPr>
          <a:xfrm>
            <a:off x="7438071" y="1598616"/>
            <a:ext cx="4114800" cy="6829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C5E00C-50F3-1E49-8120-79D698ACBFA3}"/>
              </a:ext>
            </a:extLst>
          </p:cNvPr>
          <p:cNvSpPr txBox="1"/>
          <p:nvPr/>
        </p:nvSpPr>
        <p:spPr>
          <a:xfrm>
            <a:off x="7446249" y="1660589"/>
            <a:ext cx="3686176"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3</a:t>
            </a:r>
          </a:p>
        </p:txBody>
      </p:sp>
      <p:sp>
        <p:nvSpPr>
          <p:cNvPr id="25" name="TextBox 24">
            <a:extLst>
              <a:ext uri="{FF2B5EF4-FFF2-40B4-BE49-F238E27FC236}">
                <a16:creationId xmlns:a16="http://schemas.microsoft.com/office/drawing/2014/main" id="{3021F821-BB3F-BD4B-8A65-5D5503500651}"/>
              </a:ext>
            </a:extLst>
          </p:cNvPr>
          <p:cNvSpPr txBox="1"/>
          <p:nvPr/>
        </p:nvSpPr>
        <p:spPr>
          <a:xfrm>
            <a:off x="9408812" y="1755151"/>
            <a:ext cx="1846484" cy="430887"/>
          </a:xfrm>
          <a:prstGeom prst="rect">
            <a:avLst/>
          </a:prstGeom>
          <a:noFill/>
        </p:spPr>
        <p:txBody>
          <a:bodyPr wrap="square">
            <a:spAutoFit/>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Clinical neurosurgery year. Junior resident level. </a:t>
            </a:r>
          </a:p>
        </p:txBody>
      </p:sp>
      <p:sp>
        <p:nvSpPr>
          <p:cNvPr id="26" name="Rectangle 25">
            <a:extLst>
              <a:ext uri="{FF2B5EF4-FFF2-40B4-BE49-F238E27FC236}">
                <a16:creationId xmlns:a16="http://schemas.microsoft.com/office/drawing/2014/main" id="{F537339A-D5F1-D04C-961C-BD89A3CA1AFA}"/>
              </a:ext>
            </a:extLst>
          </p:cNvPr>
          <p:cNvSpPr/>
          <p:nvPr/>
        </p:nvSpPr>
        <p:spPr>
          <a:xfrm>
            <a:off x="7388767" y="5452678"/>
            <a:ext cx="4164103" cy="12703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7B256C7-035B-2543-AF3B-E6C02EEC3D3F}"/>
              </a:ext>
            </a:extLst>
          </p:cNvPr>
          <p:cNvSpPr txBox="1"/>
          <p:nvPr/>
        </p:nvSpPr>
        <p:spPr>
          <a:xfrm>
            <a:off x="7388768" y="5373469"/>
            <a:ext cx="3686176"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7</a:t>
            </a:r>
          </a:p>
        </p:txBody>
      </p:sp>
      <p:sp>
        <p:nvSpPr>
          <p:cNvPr id="28" name="TextBox 27">
            <a:extLst>
              <a:ext uri="{FF2B5EF4-FFF2-40B4-BE49-F238E27FC236}">
                <a16:creationId xmlns:a16="http://schemas.microsoft.com/office/drawing/2014/main" id="{D9E18843-E397-8D45-8589-23C557DCBA93}"/>
              </a:ext>
            </a:extLst>
          </p:cNvPr>
          <p:cNvSpPr txBox="1"/>
          <p:nvPr/>
        </p:nvSpPr>
        <p:spPr>
          <a:xfrm>
            <a:off x="7542721" y="5943600"/>
            <a:ext cx="3840180" cy="769441"/>
          </a:xfrm>
          <a:prstGeom prst="rect">
            <a:avLst/>
          </a:prstGeom>
          <a:noFill/>
        </p:spPr>
        <p:txBody>
          <a:bodyPr wrap="square">
            <a:spAutoFit/>
          </a:bodyPr>
          <a:lstStyle/>
          <a:p>
            <a:pPr algn="just"/>
            <a:r>
              <a:rPr lang="en-US" sz="1100" dirty="0">
                <a:latin typeface="Arial" panose="020B0604020202020204" pitchFamily="34" charset="0"/>
                <a:ea typeface="Times New Roman" panose="02020603050405020304" pitchFamily="18" charset="0"/>
                <a:cs typeface="Arial" panose="020B0604020202020204" pitchFamily="34" charset="0"/>
              </a:rPr>
              <a:t>Clinical neurosurgery year. </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Chief resident level. </a:t>
            </a:r>
          </a:p>
          <a:p>
            <a:pPr algn="just"/>
            <a:r>
              <a:rPr lang="en-US" sz="1100" dirty="0">
                <a:latin typeface="Arial" panose="020B0604020202020204" pitchFamily="34" charset="0"/>
                <a:ea typeface="Times New Roman" panose="02020603050405020304" pitchFamily="18" charset="0"/>
                <a:cs typeface="Arial" panose="020B0604020202020204" pitchFamily="34" charset="0"/>
              </a:rPr>
              <a:t>Chief of their respective services, administrative chief of the residency and advanced care providers.</a:t>
            </a:r>
          </a:p>
        </p:txBody>
      </p:sp>
      <p:sp>
        <p:nvSpPr>
          <p:cNvPr id="29" name="TextBox 28">
            <a:extLst>
              <a:ext uri="{FF2B5EF4-FFF2-40B4-BE49-F238E27FC236}">
                <a16:creationId xmlns:a16="http://schemas.microsoft.com/office/drawing/2014/main" id="{DA11B0ED-3195-ED40-AF29-59C503231B71}"/>
              </a:ext>
            </a:extLst>
          </p:cNvPr>
          <p:cNvSpPr txBox="1"/>
          <p:nvPr/>
        </p:nvSpPr>
        <p:spPr>
          <a:xfrm>
            <a:off x="3214027" y="685869"/>
            <a:ext cx="2454219" cy="646331"/>
          </a:xfrm>
          <a:prstGeom prst="rect">
            <a:avLst/>
          </a:prstGeom>
          <a:noFill/>
        </p:spPr>
        <p:txBody>
          <a:bodyPr wrap="square">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YEAR 1</a:t>
            </a:r>
          </a:p>
        </p:txBody>
      </p:sp>
      <p:sp>
        <p:nvSpPr>
          <p:cNvPr id="30" name="TextBox 29">
            <a:extLst>
              <a:ext uri="{FF2B5EF4-FFF2-40B4-BE49-F238E27FC236}">
                <a16:creationId xmlns:a16="http://schemas.microsoft.com/office/drawing/2014/main" id="{36FB86A6-23DD-F244-9B1C-9FBAD6E73756}"/>
              </a:ext>
            </a:extLst>
          </p:cNvPr>
          <p:cNvSpPr txBox="1"/>
          <p:nvPr/>
        </p:nvSpPr>
        <p:spPr>
          <a:xfrm>
            <a:off x="5144870" y="774905"/>
            <a:ext cx="6324600" cy="600164"/>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Internship.  Interns spend four months in Neurosurgery, three months in the Neuro ICU and three months of basic neuroscience including Neuropathology, Neuro-anesthesia and Neuroradiology. Time is also spent in plastic surgery and ED.  Interns take the written ABNS examination.</a:t>
            </a:r>
          </a:p>
        </p:txBody>
      </p:sp>
      <p:pic>
        <p:nvPicPr>
          <p:cNvPr id="31" name="Picture 30">
            <a:extLst>
              <a:ext uri="{FF2B5EF4-FFF2-40B4-BE49-F238E27FC236}">
                <a16:creationId xmlns:a16="http://schemas.microsoft.com/office/drawing/2014/main" id="{48C3C9E0-0A62-6C48-A84D-145807284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7329054" cy="5486400"/>
          </a:xfrm>
          <a:prstGeom prst="rect">
            <a:avLst/>
          </a:prstGeom>
        </p:spPr>
      </p:pic>
    </p:spTree>
    <p:extLst>
      <p:ext uri="{BB962C8B-B14F-4D97-AF65-F5344CB8AC3E}">
        <p14:creationId xmlns:p14="http://schemas.microsoft.com/office/powerpoint/2010/main" val="259031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143000"/>
            <a:ext cx="8814585" cy="5969000"/>
          </a:xfrm>
        </p:spPr>
        <p:txBody>
          <a:bodyPr>
            <a:normAutofit/>
          </a:bodyPr>
          <a:lstStyle/>
          <a:p>
            <a:pPr marL="0" indent="0">
              <a:buNone/>
            </a:pPr>
            <a:endParaRPr lang="en-US" dirty="0">
              <a:latin typeface="+mn-lt"/>
            </a:endParaRPr>
          </a:p>
          <a:p>
            <a:pPr marL="0" indent="0">
              <a:buNone/>
            </a:pPr>
            <a:endParaRPr lang="en-US" sz="2200" dirty="0">
              <a:latin typeface="+mn-lt"/>
            </a:endParaRPr>
          </a:p>
          <a:p>
            <a:pPr marL="0" indent="0">
              <a:buNone/>
            </a:pPr>
            <a:endParaRPr lang="en-US" sz="2200" dirty="0">
              <a:latin typeface="+mn-lt"/>
            </a:endParaRPr>
          </a:p>
        </p:txBody>
      </p:sp>
      <p:sp>
        <p:nvSpPr>
          <p:cNvPr id="20" name="Title 1">
            <a:extLst>
              <a:ext uri="{FF2B5EF4-FFF2-40B4-BE49-F238E27FC236}">
                <a16:creationId xmlns:a16="http://schemas.microsoft.com/office/drawing/2014/main" id="{F0A669D1-0E4E-D444-0AF9-68ED13E4706A}"/>
              </a:ext>
            </a:extLst>
          </p:cNvPr>
          <p:cNvSpPr>
            <a:spLocks noGrp="1"/>
          </p:cNvSpPr>
          <p:nvPr>
            <p:ph type="title"/>
          </p:nvPr>
        </p:nvSpPr>
        <p:spPr>
          <a:xfrm>
            <a:off x="2782147" y="1676400"/>
            <a:ext cx="2995507" cy="4724400"/>
          </a:xfrm>
        </p:spPr>
        <p:txBody>
          <a:bodyPr/>
          <a:lstStyle/>
          <a:p>
            <a:r>
              <a:rPr lang="en-US" dirty="0">
                <a:latin typeface="Arial" panose="020B0604020202020204" pitchFamily="34" charset="0"/>
                <a:cs typeface="Arial" panose="020B0604020202020204" pitchFamily="34" charset="0"/>
              </a:rPr>
              <a:t>Graduates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where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they now?</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15 out of 18</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Attendings</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+ 1 in fellowship</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89%</a:t>
            </a:r>
            <a:br>
              <a:rPr lang="en-US" sz="2400" dirty="0">
                <a:solidFill>
                  <a:schemeClr val="bg1"/>
                </a:solidFill>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67F3EA-2435-9689-F5D1-4EC1D2434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7329054" cy="5486400"/>
          </a:xfrm>
          <a:prstGeom prst="rect">
            <a:avLst/>
          </a:prstGeom>
        </p:spPr>
      </p:pic>
      <p:pic>
        <p:nvPicPr>
          <p:cNvPr id="5" name="Picture 4">
            <a:extLst>
              <a:ext uri="{FF2B5EF4-FFF2-40B4-BE49-F238E27FC236}">
                <a16:creationId xmlns:a16="http://schemas.microsoft.com/office/drawing/2014/main" id="{21F771B0-B6E3-46A6-9BC2-A5B12298D3B2}"/>
              </a:ext>
            </a:extLst>
          </p:cNvPr>
          <p:cNvPicPr>
            <a:picLocks noChangeAspect="1"/>
          </p:cNvPicPr>
          <p:nvPr/>
        </p:nvPicPr>
        <p:blipFill>
          <a:blip r:embed="rId3"/>
          <a:stretch>
            <a:fillRect/>
          </a:stretch>
        </p:blipFill>
        <p:spPr>
          <a:xfrm>
            <a:off x="6078921" y="0"/>
            <a:ext cx="6113079" cy="6858000"/>
          </a:xfrm>
          <a:prstGeom prst="rect">
            <a:avLst/>
          </a:prstGeom>
        </p:spPr>
      </p:pic>
    </p:spTree>
    <p:extLst>
      <p:ext uri="{BB962C8B-B14F-4D97-AF65-F5344CB8AC3E}">
        <p14:creationId xmlns:p14="http://schemas.microsoft.com/office/powerpoint/2010/main" val="271475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143000"/>
            <a:ext cx="8814585" cy="5969000"/>
          </a:xfrm>
        </p:spPr>
        <p:txBody>
          <a:bodyPr>
            <a:normAutofit/>
          </a:bodyPr>
          <a:lstStyle/>
          <a:p>
            <a:pPr marL="0" indent="0">
              <a:buNone/>
            </a:pPr>
            <a:endParaRPr lang="en-US" dirty="0">
              <a:latin typeface="+mn-lt"/>
            </a:endParaRPr>
          </a:p>
          <a:p>
            <a:pPr marL="0" indent="0">
              <a:buNone/>
            </a:pPr>
            <a:endParaRPr lang="en-US" sz="2200" dirty="0">
              <a:latin typeface="+mn-lt"/>
            </a:endParaRPr>
          </a:p>
          <a:p>
            <a:pPr marL="0" indent="0">
              <a:buNone/>
            </a:pPr>
            <a:endParaRPr lang="en-US" sz="2200" dirty="0">
              <a:latin typeface="+mn-lt"/>
            </a:endParaRPr>
          </a:p>
        </p:txBody>
      </p:sp>
      <p:sp>
        <p:nvSpPr>
          <p:cNvPr id="20" name="Title 1">
            <a:extLst>
              <a:ext uri="{FF2B5EF4-FFF2-40B4-BE49-F238E27FC236}">
                <a16:creationId xmlns:a16="http://schemas.microsoft.com/office/drawing/2014/main" id="{F0A669D1-0E4E-D444-0AF9-68ED13E4706A}"/>
              </a:ext>
            </a:extLst>
          </p:cNvPr>
          <p:cNvSpPr>
            <a:spLocks noGrp="1"/>
          </p:cNvSpPr>
          <p:nvPr>
            <p:ph type="title"/>
          </p:nvPr>
        </p:nvSpPr>
        <p:spPr>
          <a:xfrm>
            <a:off x="2782147" y="1676400"/>
            <a:ext cx="2995507" cy="4724400"/>
          </a:xfrm>
        </p:spPr>
        <p:txBody>
          <a:bodyPr/>
          <a:lstStyle/>
          <a:p>
            <a:r>
              <a:rPr lang="en-US" dirty="0">
                <a:latin typeface="Arial" panose="020B0604020202020204" pitchFamily="34" charset="0"/>
                <a:cs typeface="Arial" panose="020B0604020202020204" pitchFamily="34" charset="0"/>
              </a:rPr>
              <a:t>Graduates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where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they now?</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15 out of 18</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Attendings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+ 1 in fellowship</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89%</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67F3EA-2435-9689-F5D1-4EC1D2434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7329054" cy="5486400"/>
          </a:xfrm>
          <a:prstGeom prst="rect">
            <a:avLst/>
          </a:prstGeom>
        </p:spPr>
      </p:pic>
      <p:pic>
        <p:nvPicPr>
          <p:cNvPr id="2" name="Picture 1">
            <a:extLst>
              <a:ext uri="{FF2B5EF4-FFF2-40B4-BE49-F238E27FC236}">
                <a16:creationId xmlns:a16="http://schemas.microsoft.com/office/drawing/2014/main" id="{A540CADE-D02B-48AA-AA36-E1CE60B75494}"/>
              </a:ext>
            </a:extLst>
          </p:cNvPr>
          <p:cNvPicPr>
            <a:picLocks noChangeAspect="1"/>
          </p:cNvPicPr>
          <p:nvPr/>
        </p:nvPicPr>
        <p:blipFill>
          <a:blip r:embed="rId3"/>
          <a:stretch>
            <a:fillRect/>
          </a:stretch>
        </p:blipFill>
        <p:spPr>
          <a:xfrm>
            <a:off x="6096000" y="9525"/>
            <a:ext cx="6201138" cy="6858000"/>
          </a:xfrm>
          <a:prstGeom prst="rect">
            <a:avLst/>
          </a:prstGeom>
        </p:spPr>
      </p:pic>
    </p:spTree>
    <p:extLst>
      <p:ext uri="{BB962C8B-B14F-4D97-AF65-F5344CB8AC3E}">
        <p14:creationId xmlns:p14="http://schemas.microsoft.com/office/powerpoint/2010/main" val="49129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1621"/>
            <a:ext cx="8814585" cy="988187"/>
          </a:xfrm>
        </p:spPr>
        <p:txBody>
          <a:bodyPr/>
          <a:lstStyle/>
          <a:p>
            <a:r>
              <a:rPr lang="en-US" dirty="0">
                <a:solidFill>
                  <a:schemeClr val="tx1"/>
                </a:solidFill>
                <a:latin typeface="Arial Black" panose="020B0A04020102020204" pitchFamily="34" charset="0"/>
                <a:cs typeface="Arial" panose="020B0604020202020204" pitchFamily="34" charset="0"/>
              </a:rPr>
              <a:t>Questions/Points of Contact</a:t>
            </a:r>
          </a:p>
        </p:txBody>
      </p:sp>
      <p:sp>
        <p:nvSpPr>
          <p:cNvPr id="3" name="Content Placeholder 2"/>
          <p:cNvSpPr>
            <a:spLocks noGrp="1"/>
          </p:cNvSpPr>
          <p:nvPr>
            <p:ph idx="1"/>
          </p:nvPr>
        </p:nvSpPr>
        <p:spPr>
          <a:xfrm>
            <a:off x="2667000" y="944660"/>
            <a:ext cx="8814585" cy="5913340"/>
          </a:xfrm>
          <a:solidFill>
            <a:schemeClr val="bg1"/>
          </a:solidFill>
        </p:spPr>
        <p:txBody>
          <a:bodyPr>
            <a:normAutofit fontScale="70000" lnSpcReduction="20000"/>
          </a:bodyPr>
          <a:lstStyle/>
          <a:p>
            <a:pPr marL="0" indent="0">
              <a:buNone/>
            </a:pPr>
            <a:endParaRPr lang="en-US" dirty="0">
              <a:latin typeface="+mn-lt"/>
            </a:endParaRPr>
          </a:p>
          <a:p>
            <a:pPr marL="0" indent="0">
              <a:buNone/>
            </a:pPr>
            <a:r>
              <a:rPr lang="en-US" sz="2900" b="1" u="sng" dirty="0">
                <a:solidFill>
                  <a:schemeClr val="bg1"/>
                </a:solidFill>
                <a:latin typeface="+mn-lt"/>
              </a:rPr>
              <a:t>Lab Senior Residents:</a:t>
            </a:r>
            <a:endParaRPr lang="en-US" sz="2900" b="1" dirty="0">
              <a:solidFill>
                <a:schemeClr val="bg1"/>
              </a:solidFill>
              <a:latin typeface="+mn-lt"/>
            </a:endParaRPr>
          </a:p>
          <a:p>
            <a:pPr marL="0" indent="0">
              <a:buNone/>
            </a:pPr>
            <a:endParaRPr lang="en-US" sz="2200" b="1"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r>
              <a:rPr lang="en-US" sz="2200" b="1" dirty="0"/>
              <a:t>	</a:t>
            </a:r>
            <a:endParaRPr lang="en-US" sz="2200" b="1" dirty="0">
              <a:latin typeface="+mn-lt"/>
            </a:endParaRPr>
          </a:p>
          <a:p>
            <a:pPr marL="0" indent="0">
              <a:buNone/>
            </a:pPr>
            <a:r>
              <a:rPr lang="en-US" sz="2200" b="1" dirty="0">
                <a:latin typeface="+mn-lt"/>
              </a:rPr>
              <a:t>                                                                                               </a:t>
            </a: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lgn="ctr">
              <a:buNone/>
            </a:pPr>
            <a:r>
              <a:rPr lang="en-US" sz="2200" dirty="0"/>
              <a:t>			        </a:t>
            </a:r>
          </a:p>
          <a:p>
            <a:pPr marL="0" indent="0">
              <a:buNone/>
            </a:pPr>
            <a:endParaRPr lang="en-US" sz="2200" dirty="0">
              <a:latin typeface="+mn-lt"/>
            </a:endParaRPr>
          </a:p>
          <a:p>
            <a:pPr marL="0" indent="0">
              <a:buNone/>
            </a:pPr>
            <a:endParaRPr lang="en-US" sz="2200" dirty="0">
              <a:latin typeface="+mn-lt"/>
            </a:endParaRPr>
          </a:p>
          <a:p>
            <a:pPr marL="0" indent="0">
              <a:buNone/>
            </a:pPr>
            <a:endParaRPr lang="en-US" sz="2200" dirty="0">
              <a:latin typeface="+mn-lt"/>
            </a:endParaRPr>
          </a:p>
          <a:p>
            <a:pPr marL="0" indent="0">
              <a:buNone/>
            </a:pPr>
            <a:r>
              <a:rPr lang="en-US" sz="2200" dirty="0">
                <a:latin typeface="+mn-lt"/>
              </a:rPr>
              <a:t>	</a:t>
            </a:r>
          </a:p>
          <a:p>
            <a:pPr marL="0" indent="0">
              <a:buNone/>
            </a:pPr>
            <a:endParaRPr lang="en-US" sz="2200" dirty="0">
              <a:latin typeface="+mn-lt"/>
            </a:endParaRPr>
          </a:p>
        </p:txBody>
      </p:sp>
      <p:pic>
        <p:nvPicPr>
          <p:cNvPr id="4" name="Picture 3">
            <a:extLst>
              <a:ext uri="{FF2B5EF4-FFF2-40B4-BE49-F238E27FC236}">
                <a16:creationId xmlns:a16="http://schemas.microsoft.com/office/drawing/2014/main" id="{F12689DD-7A3E-424A-A3C8-CCBAF5E35EE3}"/>
              </a:ext>
            </a:extLst>
          </p:cNvPr>
          <p:cNvPicPr>
            <a:picLocks noChangeAspect="1"/>
          </p:cNvPicPr>
          <p:nvPr/>
        </p:nvPicPr>
        <p:blipFill>
          <a:blip r:embed="rId2"/>
          <a:stretch>
            <a:fillRect/>
          </a:stretch>
        </p:blipFill>
        <p:spPr>
          <a:xfrm>
            <a:off x="8646485" y="4768598"/>
            <a:ext cx="1280708" cy="1236086"/>
          </a:xfrm>
          <a:prstGeom prst="rect">
            <a:avLst/>
          </a:prstGeom>
        </p:spPr>
      </p:pic>
      <p:pic>
        <p:nvPicPr>
          <p:cNvPr id="5" name="Picture 4">
            <a:extLst>
              <a:ext uri="{FF2B5EF4-FFF2-40B4-BE49-F238E27FC236}">
                <a16:creationId xmlns:a16="http://schemas.microsoft.com/office/drawing/2014/main" id="{E3C972F2-783C-F94C-BDC1-CBC1302ADD9C}"/>
              </a:ext>
            </a:extLst>
          </p:cNvPr>
          <p:cNvPicPr>
            <a:picLocks noChangeAspect="1"/>
          </p:cNvPicPr>
          <p:nvPr/>
        </p:nvPicPr>
        <p:blipFill rotWithShape="1">
          <a:blip r:embed="rId3"/>
          <a:srcRect b="4363"/>
          <a:stretch/>
        </p:blipFill>
        <p:spPr>
          <a:xfrm>
            <a:off x="4364324" y="4776313"/>
            <a:ext cx="1297958" cy="1192687"/>
          </a:xfrm>
          <a:prstGeom prst="rect">
            <a:avLst/>
          </a:prstGeom>
        </p:spPr>
      </p:pic>
      <p:pic>
        <p:nvPicPr>
          <p:cNvPr id="11" name="Picture 10">
            <a:extLst>
              <a:ext uri="{FF2B5EF4-FFF2-40B4-BE49-F238E27FC236}">
                <a16:creationId xmlns:a16="http://schemas.microsoft.com/office/drawing/2014/main" id="{13306644-7133-8939-B34D-FA47776C035D}"/>
              </a:ext>
            </a:extLst>
          </p:cNvPr>
          <p:cNvPicPr>
            <a:picLocks noChangeAspect="1"/>
          </p:cNvPicPr>
          <p:nvPr/>
        </p:nvPicPr>
        <p:blipFill>
          <a:blip r:embed="rId4"/>
          <a:stretch>
            <a:fillRect/>
          </a:stretch>
        </p:blipFill>
        <p:spPr>
          <a:xfrm>
            <a:off x="6326342" y="2849780"/>
            <a:ext cx="1280708" cy="1335738"/>
          </a:xfrm>
          <a:prstGeom prst="rect">
            <a:avLst/>
          </a:prstGeom>
        </p:spPr>
      </p:pic>
      <p:pic>
        <p:nvPicPr>
          <p:cNvPr id="14" name="Picture 13">
            <a:extLst>
              <a:ext uri="{FF2B5EF4-FFF2-40B4-BE49-F238E27FC236}">
                <a16:creationId xmlns:a16="http://schemas.microsoft.com/office/drawing/2014/main" id="{A6C271C0-1D8D-C67F-AEBD-A948D5DF87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44" y="3554520"/>
            <a:ext cx="7329054" cy="5486400"/>
          </a:xfrm>
          <a:prstGeom prst="rect">
            <a:avLst/>
          </a:prstGeom>
        </p:spPr>
      </p:pic>
      <p:pic>
        <p:nvPicPr>
          <p:cNvPr id="15" name="Picture 14">
            <a:extLst>
              <a:ext uri="{FF2B5EF4-FFF2-40B4-BE49-F238E27FC236}">
                <a16:creationId xmlns:a16="http://schemas.microsoft.com/office/drawing/2014/main" id="{642432AF-D0A7-4F42-9F14-E6F204A2611F}"/>
              </a:ext>
            </a:extLst>
          </p:cNvPr>
          <p:cNvPicPr>
            <a:picLocks noChangeAspect="1"/>
          </p:cNvPicPr>
          <p:nvPr/>
        </p:nvPicPr>
        <p:blipFill>
          <a:blip r:embed="rId6"/>
          <a:stretch>
            <a:fillRect/>
          </a:stretch>
        </p:blipFill>
        <p:spPr>
          <a:xfrm>
            <a:off x="4198117" y="1114279"/>
            <a:ext cx="1280708" cy="1183162"/>
          </a:xfrm>
          <a:prstGeom prst="rect">
            <a:avLst/>
          </a:prstGeom>
        </p:spPr>
      </p:pic>
      <p:pic>
        <p:nvPicPr>
          <p:cNvPr id="16" name="Picture 15">
            <a:extLst>
              <a:ext uri="{FF2B5EF4-FFF2-40B4-BE49-F238E27FC236}">
                <a16:creationId xmlns:a16="http://schemas.microsoft.com/office/drawing/2014/main" id="{F8BB5A18-6FE3-45F2-A4E1-BE005EBBBE59}"/>
              </a:ext>
            </a:extLst>
          </p:cNvPr>
          <p:cNvPicPr>
            <a:picLocks noChangeAspect="1"/>
          </p:cNvPicPr>
          <p:nvPr/>
        </p:nvPicPr>
        <p:blipFill>
          <a:blip r:embed="rId7"/>
          <a:stretch>
            <a:fillRect/>
          </a:stretch>
        </p:blipFill>
        <p:spPr>
          <a:xfrm>
            <a:off x="8466156" y="1112861"/>
            <a:ext cx="1277358" cy="1234708"/>
          </a:xfrm>
          <a:prstGeom prst="rect">
            <a:avLst/>
          </a:prstGeom>
        </p:spPr>
      </p:pic>
      <p:sp>
        <p:nvSpPr>
          <p:cNvPr id="6" name="TextBox 5">
            <a:extLst>
              <a:ext uri="{FF2B5EF4-FFF2-40B4-BE49-F238E27FC236}">
                <a16:creationId xmlns:a16="http://schemas.microsoft.com/office/drawing/2014/main" id="{37DDC38D-6B3B-45A6-A85D-3BC07715D690}"/>
              </a:ext>
            </a:extLst>
          </p:cNvPr>
          <p:cNvSpPr txBox="1"/>
          <p:nvPr/>
        </p:nvSpPr>
        <p:spPr>
          <a:xfrm>
            <a:off x="7900547" y="2297441"/>
            <a:ext cx="2408576" cy="815608"/>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Lab Senior Resident</a:t>
            </a:r>
          </a:p>
          <a:p>
            <a:pPr algn="ctr"/>
            <a:r>
              <a:rPr lang="en-US" sz="1200" b="1" dirty="0">
                <a:latin typeface="Arial" panose="020B0604020202020204" pitchFamily="34" charset="0"/>
                <a:cs typeface="Arial" panose="020B0604020202020204" pitchFamily="34" charset="0"/>
              </a:rPr>
              <a:t>Nathan Winans, PGY-4</a:t>
            </a:r>
          </a:p>
          <a:p>
            <a:pPr algn="ctr"/>
            <a:r>
              <a:rPr lang="en-US" sz="1200" b="1" dirty="0">
                <a:latin typeface="Arial" panose="020B0604020202020204" pitchFamily="34" charset="0"/>
                <a:cs typeface="Arial" panose="020B0604020202020204" pitchFamily="34" charset="0"/>
                <a:hlinkClick r:id="rId8"/>
              </a:rPr>
              <a:t>Njw2130@cumc.columbia.edu</a:t>
            </a:r>
            <a:endParaRPr lang="en-US" sz="12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593F93-E6DD-4A6B-992A-A9218680AE7B}"/>
              </a:ext>
            </a:extLst>
          </p:cNvPr>
          <p:cNvSpPr txBox="1"/>
          <p:nvPr/>
        </p:nvSpPr>
        <p:spPr>
          <a:xfrm>
            <a:off x="3644099" y="2248031"/>
            <a:ext cx="2388745"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Lab Senior Resident</a:t>
            </a:r>
          </a:p>
          <a:p>
            <a:pPr algn="ctr"/>
            <a:r>
              <a:rPr lang="en-US" sz="1200" b="1" dirty="0">
                <a:latin typeface="Arial" panose="020B0604020202020204" pitchFamily="34" charset="0"/>
                <a:cs typeface="Arial" panose="020B0604020202020204" pitchFamily="34" charset="0"/>
              </a:rPr>
              <a:t>Deborah Boyett, PGY-4</a:t>
            </a:r>
          </a:p>
          <a:p>
            <a:pPr algn="ctr"/>
            <a:r>
              <a:rPr lang="en-US" sz="1200" b="1" dirty="0">
                <a:latin typeface="Arial" panose="020B0604020202020204" pitchFamily="34" charset="0"/>
                <a:cs typeface="Arial" panose="020B0604020202020204" pitchFamily="34" charset="0"/>
                <a:hlinkClick r:id="rId9"/>
              </a:rPr>
              <a:t>ny2219@cumc.columbia.edu</a:t>
            </a:r>
            <a:r>
              <a:rPr lang="en-US" sz="1200" b="1"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F01814F-3DD0-45A6-9422-A26D007A72FD}"/>
              </a:ext>
            </a:extLst>
          </p:cNvPr>
          <p:cNvSpPr txBox="1"/>
          <p:nvPr/>
        </p:nvSpPr>
        <p:spPr>
          <a:xfrm>
            <a:off x="4508091" y="3554520"/>
            <a:ext cx="3886200" cy="261610"/>
          </a:xfrm>
          <a:prstGeom prst="rect">
            <a:avLst/>
          </a:prstGeom>
          <a:noFill/>
        </p:spPr>
        <p:txBody>
          <a:bodyPr wrap="square" rtlCol="0">
            <a:spAutoFit/>
          </a:bodyPr>
          <a:lstStyle/>
          <a:p>
            <a:r>
              <a:rPr lang="en-US" sz="1100" b="1" u="sng" dirty="0">
                <a:solidFill>
                  <a:schemeClr val="bg1"/>
                </a:solidFill>
                <a:latin typeface="Arial" panose="020B0604020202020204" pitchFamily="34" charset="0"/>
                <a:cs typeface="Arial" panose="020B0604020202020204" pitchFamily="34" charset="0"/>
              </a:rPr>
              <a:t>6</a:t>
            </a:r>
            <a:r>
              <a:rPr lang="en-US" sz="1100" b="1" u="sng" baseline="30000" dirty="0">
                <a:solidFill>
                  <a:schemeClr val="bg1"/>
                </a:solidFill>
                <a:latin typeface="Arial" panose="020B0604020202020204" pitchFamily="34" charset="0"/>
                <a:cs typeface="Arial" panose="020B0604020202020204" pitchFamily="34" charset="0"/>
              </a:rPr>
              <a:t>th</a:t>
            </a:r>
            <a:r>
              <a:rPr lang="en-US" sz="1100" b="1" u="sng" dirty="0">
                <a:solidFill>
                  <a:schemeClr val="bg1"/>
                </a:solidFill>
                <a:latin typeface="Arial" panose="020B0604020202020204" pitchFamily="34" charset="0"/>
                <a:cs typeface="Arial" panose="020B0604020202020204" pitchFamily="34" charset="0"/>
              </a:rPr>
              <a:t> Year Resident:</a:t>
            </a:r>
          </a:p>
        </p:txBody>
      </p:sp>
      <p:sp>
        <p:nvSpPr>
          <p:cNvPr id="17" name="TextBox 16">
            <a:extLst>
              <a:ext uri="{FF2B5EF4-FFF2-40B4-BE49-F238E27FC236}">
                <a16:creationId xmlns:a16="http://schemas.microsoft.com/office/drawing/2014/main" id="{A5AF5A2C-4B6A-4BE9-829F-E25176B96E62}"/>
              </a:ext>
            </a:extLst>
          </p:cNvPr>
          <p:cNvSpPr txBox="1"/>
          <p:nvPr/>
        </p:nvSpPr>
        <p:spPr>
          <a:xfrm>
            <a:off x="5838236" y="4135147"/>
            <a:ext cx="2346173"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Senior Resident</a:t>
            </a:r>
          </a:p>
          <a:p>
            <a:pPr algn="ctr"/>
            <a:r>
              <a:rPr lang="en-US" sz="1200" b="1" dirty="0">
                <a:latin typeface="Arial" panose="020B0604020202020204" pitchFamily="34" charset="0"/>
                <a:cs typeface="Arial" panose="020B0604020202020204" pitchFamily="34" charset="0"/>
              </a:rPr>
              <a:t>Zackary Englander, PGY-6</a:t>
            </a:r>
          </a:p>
          <a:p>
            <a:pPr algn="ctr"/>
            <a:r>
              <a:rPr lang="en-US" sz="1200" b="1" dirty="0">
                <a:latin typeface="Arial" panose="020B0604020202020204" pitchFamily="34" charset="0"/>
                <a:cs typeface="Arial" panose="020B0604020202020204" pitchFamily="34" charset="0"/>
                <a:hlinkClick r:id="rId9"/>
              </a:rPr>
              <a:t>zke2000@cumc.columbia.edu</a:t>
            </a:r>
            <a:r>
              <a:rPr lang="en-US" sz="1200" b="1"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5B958F0-0FC7-4C83-9F00-AC618EAA7CAD}"/>
              </a:ext>
            </a:extLst>
          </p:cNvPr>
          <p:cNvSpPr txBox="1"/>
          <p:nvPr/>
        </p:nvSpPr>
        <p:spPr>
          <a:xfrm>
            <a:off x="3902248" y="6006776"/>
            <a:ext cx="2346173"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Chief Resident</a:t>
            </a:r>
          </a:p>
          <a:p>
            <a:pPr algn="ctr"/>
            <a:r>
              <a:rPr lang="en-US" sz="1200" b="1" dirty="0">
                <a:latin typeface="Arial" panose="020B0604020202020204" pitchFamily="34" charset="0"/>
                <a:cs typeface="Arial" panose="020B0604020202020204" pitchFamily="34" charset="0"/>
              </a:rPr>
              <a:t>Evan Joiner, PGY-7</a:t>
            </a:r>
          </a:p>
          <a:p>
            <a:pPr algn="ctr"/>
            <a:r>
              <a:rPr lang="en-US" sz="1200" b="1" dirty="0">
                <a:latin typeface="Arial" panose="020B0604020202020204" pitchFamily="34" charset="0"/>
                <a:cs typeface="Arial" panose="020B0604020202020204" pitchFamily="34" charset="0"/>
                <a:hlinkClick r:id="rId10"/>
              </a:rPr>
              <a:t>efj2107@cumc.columbia.edu</a:t>
            </a:r>
            <a:r>
              <a:rPr lang="en-US" sz="1200" b="1"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B148EE9-8A0D-49A8-A15D-0BF416B45EB6}"/>
              </a:ext>
            </a:extLst>
          </p:cNvPr>
          <p:cNvSpPr txBox="1"/>
          <p:nvPr/>
        </p:nvSpPr>
        <p:spPr>
          <a:xfrm>
            <a:off x="8087014" y="6006776"/>
            <a:ext cx="2346173"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Chief Resident</a:t>
            </a:r>
          </a:p>
          <a:p>
            <a:pPr algn="ctr"/>
            <a:r>
              <a:rPr lang="en-US" sz="1200" b="1" dirty="0">
                <a:latin typeface="Arial" panose="020B0604020202020204" pitchFamily="34" charset="0"/>
                <a:cs typeface="Arial" panose="020B0604020202020204" pitchFamily="34" charset="0"/>
              </a:rPr>
              <a:t>Eleonora Spinazzi, PGY-7</a:t>
            </a:r>
          </a:p>
          <a:p>
            <a:pPr algn="ctr"/>
            <a:r>
              <a:rPr lang="en-US" sz="1200" b="1" dirty="0">
                <a:latin typeface="Arial" panose="020B0604020202020204" pitchFamily="34" charset="0"/>
                <a:cs typeface="Arial" panose="020B0604020202020204" pitchFamily="34" charset="0"/>
                <a:hlinkClick r:id="rId10"/>
              </a:rPr>
              <a:t>efs2110@cumc.columbia.edu</a:t>
            </a:r>
            <a:r>
              <a:rPr lang="en-US" sz="1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7302650"/>
      </p:ext>
    </p:extLst>
  </p:cSld>
  <p:clrMapOvr>
    <a:masterClrMapping/>
  </p:clrMapOvr>
</p:sld>
</file>

<file path=ppt/theme/theme1.xml><?xml version="1.0" encoding="utf-8"?>
<a:theme xmlns:a="http://schemas.openxmlformats.org/drawingml/2006/main" name="CNS PowerPoint - Wide">
  <a:themeElements>
    <a:clrScheme name="CNS Colors">
      <a:dk1>
        <a:sysClr val="windowText" lastClr="000000"/>
      </a:dk1>
      <a:lt1>
        <a:sysClr val="window" lastClr="FFFFFF"/>
      </a:lt1>
      <a:dk2>
        <a:srgbClr val="44546A"/>
      </a:dk2>
      <a:lt2>
        <a:srgbClr val="E7E6E6"/>
      </a:lt2>
      <a:accent1>
        <a:srgbClr val="A4343A"/>
      </a:accent1>
      <a:accent2>
        <a:srgbClr val="A1D6CA"/>
      </a:accent2>
      <a:accent3>
        <a:srgbClr val="1D428A"/>
      </a:accent3>
      <a:accent4>
        <a:srgbClr val="D3BC8D"/>
      </a:accent4>
      <a:accent5>
        <a:srgbClr val="001E62"/>
      </a:accent5>
      <a:accent6>
        <a:srgbClr val="75787B"/>
      </a:accent6>
      <a:hlink>
        <a:srgbClr val="0563C1"/>
      </a:hlink>
      <a:folHlink>
        <a:srgbClr val="954F72"/>
      </a:folHlink>
    </a:clrScheme>
    <a:fontScheme name="CNS Fonts">
      <a:majorFont>
        <a:latin typeface="Baskerville BT"/>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NS PowerPoint - Wide">
  <a:themeElements>
    <a:clrScheme name="CNS Colors">
      <a:dk1>
        <a:sysClr val="windowText" lastClr="000000"/>
      </a:dk1>
      <a:lt1>
        <a:sysClr val="window" lastClr="FFFFFF"/>
      </a:lt1>
      <a:dk2>
        <a:srgbClr val="44546A"/>
      </a:dk2>
      <a:lt2>
        <a:srgbClr val="E7E6E6"/>
      </a:lt2>
      <a:accent1>
        <a:srgbClr val="A4343A"/>
      </a:accent1>
      <a:accent2>
        <a:srgbClr val="A1D6CA"/>
      </a:accent2>
      <a:accent3>
        <a:srgbClr val="1D428A"/>
      </a:accent3>
      <a:accent4>
        <a:srgbClr val="D3BC8D"/>
      </a:accent4>
      <a:accent5>
        <a:srgbClr val="001E62"/>
      </a:accent5>
      <a:accent6>
        <a:srgbClr val="75787B"/>
      </a:accent6>
      <a:hlink>
        <a:srgbClr val="0563C1"/>
      </a:hlink>
      <a:folHlink>
        <a:srgbClr val="954F72"/>
      </a:folHlink>
    </a:clrScheme>
    <a:fontScheme name="CNS Fonts">
      <a:majorFont>
        <a:latin typeface="Baskerville BT"/>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e22839-6c38-4aa1-961d-c1c22d159a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BD68AF88700F408BEFA1E83DE0632F" ma:contentTypeVersion="16" ma:contentTypeDescription="Create a new document." ma:contentTypeScope="" ma:versionID="1d217e8eee3cf4fb071ef83c7965dd95">
  <xsd:schema xmlns:xsd="http://www.w3.org/2001/XMLSchema" xmlns:xs="http://www.w3.org/2001/XMLSchema" xmlns:p="http://schemas.microsoft.com/office/2006/metadata/properties" xmlns:ns3="00e22839-6c38-4aa1-961d-c1c22d159a53" xmlns:ns4="d0178f26-3fb8-46b8-81fe-54194d5eadb5" targetNamespace="http://schemas.microsoft.com/office/2006/metadata/properties" ma:root="true" ma:fieldsID="2d89684e9779aaf3793fadbef04bb72c" ns3:_="" ns4:_="">
    <xsd:import namespace="00e22839-6c38-4aa1-961d-c1c22d159a53"/>
    <xsd:import namespace="d0178f26-3fb8-46b8-81fe-54194d5ead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22839-6c38-4aa1-961d-c1c22d159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178f26-3fb8-46b8-81fe-54194d5ead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03F19-5788-4C5F-A6FE-78A512212CC0}">
  <ds:schemaRefs>
    <ds:schemaRef ds:uri="http://purl.org/dc/dcmitype/"/>
    <ds:schemaRef ds:uri="d0178f26-3fb8-46b8-81fe-54194d5eadb5"/>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00e22839-6c38-4aa1-961d-c1c22d159a53"/>
    <ds:schemaRef ds:uri="http://purl.org/dc/terms/"/>
  </ds:schemaRefs>
</ds:datastoreItem>
</file>

<file path=customXml/itemProps2.xml><?xml version="1.0" encoding="utf-8"?>
<ds:datastoreItem xmlns:ds="http://schemas.openxmlformats.org/officeDocument/2006/customXml" ds:itemID="{32E409DD-E765-46BB-9BAC-168D620D7FC8}">
  <ds:schemaRefs>
    <ds:schemaRef ds:uri="http://schemas.microsoft.com/sharepoint/v3/contenttype/forms"/>
  </ds:schemaRefs>
</ds:datastoreItem>
</file>

<file path=customXml/itemProps3.xml><?xml version="1.0" encoding="utf-8"?>
<ds:datastoreItem xmlns:ds="http://schemas.openxmlformats.org/officeDocument/2006/customXml" ds:itemID="{F824ECCC-74E1-4EB9-B4ED-07284C585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22839-6c38-4aa1-961d-c1c22d159a53"/>
    <ds:schemaRef ds:uri="d0178f26-3fb8-46b8-81fe-54194d5ea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2014</TotalTime>
  <Words>627</Words>
  <Application>Microsoft Office PowerPoint</Application>
  <PresentationFormat>Widescreen</PresentationFormat>
  <Paragraphs>118</Paragraphs>
  <Slides>7</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vt:i4>
      </vt:variant>
    </vt:vector>
  </HeadingPairs>
  <TitlesOfParts>
    <vt:vector size="21" baseType="lpstr">
      <vt:lpstr>MS Mincho</vt:lpstr>
      <vt:lpstr>Arial</vt:lpstr>
      <vt:lpstr>Arial Black</vt:lpstr>
      <vt:lpstr>Avenir LT Std 35 Light</vt:lpstr>
      <vt:lpstr>Avenir LT Std 55 Roman</vt:lpstr>
      <vt:lpstr>Baskerville BT</vt:lpstr>
      <vt:lpstr>Baskerville Old Face</vt:lpstr>
      <vt:lpstr>Calibri</vt:lpstr>
      <vt:lpstr>Times New Roman</vt:lpstr>
      <vt:lpstr>CNS PowerPoint - Wide</vt:lpstr>
      <vt:lpstr>Custom Design</vt:lpstr>
      <vt:lpstr>3_Custom Design</vt:lpstr>
      <vt:lpstr>2_Custom Design</vt:lpstr>
      <vt:lpstr>1_CNS PowerPoint - Wide</vt:lpstr>
      <vt:lpstr>PowerPoint Presentation</vt:lpstr>
      <vt:lpstr>PowerPoint Presentation</vt:lpstr>
      <vt:lpstr>Neurosurgery Faculty</vt:lpstr>
      <vt:lpstr>Residency Program Overview</vt:lpstr>
      <vt:lpstr>Graduates  where  are they now?   15 out of 18 Attendings  + 1 in fellowship  89%  </vt:lpstr>
      <vt:lpstr>Graduates  where  are they now?   15 out of 18 Attendings  + 1 in fellowship  89%  </vt:lpstr>
      <vt:lpstr>Questions/Points of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 Slowey</dc:creator>
  <cp:lastModifiedBy>Tejeda, Janet L.</cp:lastModifiedBy>
  <cp:revision>109</cp:revision>
  <dcterms:created xsi:type="dcterms:W3CDTF">2017-06-15T21:01:06Z</dcterms:created>
  <dcterms:modified xsi:type="dcterms:W3CDTF">2023-07-26T16:29:21Z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0x010100E5BD68AF88700F408BEFA1E83DE0632F</vt:lpwstr>
  </property>
</Properties>
</file>