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4" r:id="rId1"/>
  </p:sldMasterIdLst>
  <p:notesMasterIdLst>
    <p:notesMasterId r:id="rId4"/>
  </p:notesMasterIdLst>
  <p:sldIdLst>
    <p:sldId id="264" r:id="rId2"/>
    <p:sldId id="313" r:id="rId3"/>
  </p:sldIdLst>
  <p:sldSz cx="18288000" cy="10287000"/>
  <p:notesSz cx="6858000" cy="9144000"/>
  <p:embeddedFontLst>
    <p:embeddedFont>
      <p:font typeface="Poppins Medium" panose="00000600000000000000" pitchFamily="2" charset="0"/>
      <p:regular r:id="rId5"/>
      <p:italic r:id="rId6"/>
    </p:embeddedFont>
    <p:embeddedFont>
      <p:font typeface="Poppins Semi-Bold" panose="020B0604020202020204" charset="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96CD"/>
    <a:srgbClr val="1C2F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16A818-3A12-4A46-AF3C-E9B28EC011D6}" v="3" dt="2024-04-04T15:50:45.0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63" d="100"/>
          <a:sy n="63" d="100"/>
        </p:scale>
        <p:origin x="312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ableStyles" Target="tableStyles.xml"/><Relationship Id="rId5" Type="http://schemas.openxmlformats.org/officeDocument/2006/relationships/font" Target="fonts/font1.fntdata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80D8E-95D8-421E-BDD6-B816A590AAF6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1F720B-2F1A-4375-9578-154AA615D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05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C64CEA6-3E1B-6EE0-12C4-F405CF557BD4}"/>
              </a:ext>
            </a:extLst>
          </p:cNvPr>
          <p:cNvSpPr txBox="1">
            <a:spLocks/>
          </p:cNvSpPr>
          <p:nvPr userDrawn="1"/>
        </p:nvSpPr>
        <p:spPr>
          <a:xfrm>
            <a:off x="3733800" y="34210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F60400F-73EE-27C8-42A6-7CED505563B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733800" y="2705100"/>
            <a:ext cx="8229600" cy="45259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342107"/>
            <a:ext cx="82296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2880518"/>
            <a:ext cx="8229600" cy="45259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5">
            <a:extLst>
              <a:ext uri="{FF2B5EF4-FFF2-40B4-BE49-F238E27FC236}">
                <a16:creationId xmlns:a16="http://schemas.microsoft.com/office/drawing/2014/main" id="{38F937FE-AABE-3ABF-ED7D-5E76CBD98D4F}"/>
              </a:ext>
            </a:extLst>
          </p:cNvPr>
          <p:cNvSpPr/>
          <p:nvPr/>
        </p:nvSpPr>
        <p:spPr>
          <a:xfrm>
            <a:off x="15275900" y="5922555"/>
            <a:ext cx="2864210" cy="4888127"/>
          </a:xfrm>
          <a:custGeom>
            <a:avLst/>
            <a:gdLst/>
            <a:ahLst/>
            <a:cxnLst/>
            <a:rect l="l" t="t" r="r" b="b"/>
            <a:pathLst>
              <a:path w="3966437" h="7527803">
                <a:moveTo>
                  <a:pt x="0" y="0"/>
                </a:moveTo>
                <a:lnTo>
                  <a:pt x="3966437" y="0"/>
                </a:lnTo>
                <a:lnTo>
                  <a:pt x="3966437" y="7527803"/>
                </a:lnTo>
                <a:lnTo>
                  <a:pt x="0" y="752780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116725" t="-5999" r="-120635"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94D81CC-A3DB-A527-4718-E333DB4A9907}"/>
              </a:ext>
            </a:extLst>
          </p:cNvPr>
          <p:cNvGrpSpPr/>
          <p:nvPr/>
        </p:nvGrpSpPr>
        <p:grpSpPr>
          <a:xfrm>
            <a:off x="15013592" y="1"/>
            <a:ext cx="3532462" cy="10298326"/>
            <a:chOff x="15015295" y="-11326"/>
            <a:chExt cx="3532462" cy="10298326"/>
          </a:xfrm>
        </p:grpSpPr>
        <p:grpSp>
          <p:nvGrpSpPr>
            <p:cNvPr id="23" name="Group 2">
              <a:extLst>
                <a:ext uri="{FF2B5EF4-FFF2-40B4-BE49-F238E27FC236}">
                  <a16:creationId xmlns:a16="http://schemas.microsoft.com/office/drawing/2014/main" id="{4D494FBD-ED17-335E-72FA-E03ED600FB00}"/>
                </a:ext>
              </a:extLst>
            </p:cNvPr>
            <p:cNvGrpSpPr/>
            <p:nvPr/>
          </p:nvGrpSpPr>
          <p:grpSpPr>
            <a:xfrm>
              <a:off x="15201900" y="-11326"/>
              <a:ext cx="3112955" cy="10298326"/>
              <a:chOff x="0" y="-2983"/>
              <a:chExt cx="819873" cy="2712316"/>
            </a:xfrm>
          </p:grpSpPr>
          <p:sp>
            <p:nvSpPr>
              <p:cNvPr id="32" name="TextBox 4">
                <a:extLst>
                  <a:ext uri="{FF2B5EF4-FFF2-40B4-BE49-F238E27FC236}">
                    <a16:creationId xmlns:a16="http://schemas.microsoft.com/office/drawing/2014/main" id="{B05FE898-606C-C53C-AC80-C9F8ED6921D6}"/>
                  </a:ext>
                </a:extLst>
              </p:cNvPr>
              <p:cNvSpPr txBox="1"/>
              <p:nvPr/>
            </p:nvSpPr>
            <p:spPr>
              <a:xfrm>
                <a:off x="0" y="38100"/>
                <a:ext cx="812800" cy="267123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87"/>
                  </a:lnSpc>
                </a:pPr>
                <a:endParaRPr/>
              </a:p>
            </p:txBody>
          </p:sp>
          <p:sp>
            <p:nvSpPr>
              <p:cNvPr id="31" name="Freeform 3">
                <a:extLst>
                  <a:ext uri="{FF2B5EF4-FFF2-40B4-BE49-F238E27FC236}">
                    <a16:creationId xmlns:a16="http://schemas.microsoft.com/office/drawing/2014/main" id="{3B81B49F-D704-164D-A04C-099CD9D6BB1E}"/>
                  </a:ext>
                </a:extLst>
              </p:cNvPr>
              <p:cNvSpPr/>
              <p:nvPr/>
            </p:nvSpPr>
            <p:spPr>
              <a:xfrm>
                <a:off x="7073" y="-2983"/>
                <a:ext cx="812800" cy="2709333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2709333">
                    <a:moveTo>
                      <a:pt x="0" y="0"/>
                    </a:moveTo>
                    <a:lnTo>
                      <a:pt x="812800" y="0"/>
                    </a:lnTo>
                    <a:lnTo>
                      <a:pt x="812800" y="2709333"/>
                    </a:lnTo>
                    <a:lnTo>
                      <a:pt x="0" y="2709333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" name="Freeform 8">
              <a:extLst>
                <a:ext uri="{FF2B5EF4-FFF2-40B4-BE49-F238E27FC236}">
                  <a16:creationId xmlns:a16="http://schemas.microsoft.com/office/drawing/2014/main" id="{85AC3E31-1D10-B619-3A22-7B7E70DF4EB1}"/>
                </a:ext>
              </a:extLst>
            </p:cNvPr>
            <p:cNvSpPr/>
            <p:nvPr/>
          </p:nvSpPr>
          <p:spPr>
            <a:xfrm>
              <a:off x="15255612" y="166470"/>
              <a:ext cx="3032388" cy="620491"/>
            </a:xfrm>
            <a:custGeom>
              <a:avLst/>
              <a:gdLst/>
              <a:ahLst/>
              <a:cxnLst/>
              <a:rect l="l" t="t" r="r" b="b"/>
              <a:pathLst>
                <a:path w="3032388" h="620491">
                  <a:moveTo>
                    <a:pt x="0" y="0"/>
                  </a:moveTo>
                  <a:lnTo>
                    <a:pt x="3032388" y="0"/>
                  </a:lnTo>
                  <a:lnTo>
                    <a:pt x="3032388" y="620491"/>
                  </a:lnTo>
                  <a:lnTo>
                    <a:pt x="0" y="62049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9">
              <a:extLst>
                <a:ext uri="{FF2B5EF4-FFF2-40B4-BE49-F238E27FC236}">
                  <a16:creationId xmlns:a16="http://schemas.microsoft.com/office/drawing/2014/main" id="{55CCFBA8-7B2B-DF39-5C51-C8376A0411EF}"/>
                </a:ext>
              </a:extLst>
            </p:cNvPr>
            <p:cNvSpPr/>
            <p:nvPr/>
          </p:nvSpPr>
          <p:spPr>
            <a:xfrm>
              <a:off x="15466159" y="3578826"/>
              <a:ext cx="2630734" cy="2654959"/>
            </a:xfrm>
            <a:custGeom>
              <a:avLst/>
              <a:gdLst/>
              <a:ahLst/>
              <a:cxnLst/>
              <a:rect l="l" t="t" r="r" b="b"/>
              <a:pathLst>
                <a:path w="2630734" h="2654959">
                  <a:moveTo>
                    <a:pt x="0" y="0"/>
                  </a:moveTo>
                  <a:lnTo>
                    <a:pt x="2630734" y="0"/>
                  </a:lnTo>
                  <a:lnTo>
                    <a:pt x="2630734" y="2654960"/>
                  </a:lnTo>
                  <a:lnTo>
                    <a:pt x="0" y="265496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TextBox 10">
              <a:extLst>
                <a:ext uri="{FF2B5EF4-FFF2-40B4-BE49-F238E27FC236}">
                  <a16:creationId xmlns:a16="http://schemas.microsoft.com/office/drawing/2014/main" id="{5FD2A986-E1E0-93F7-F5D1-DF2414DFBBB2}"/>
                </a:ext>
              </a:extLst>
            </p:cNvPr>
            <p:cNvSpPr txBox="1"/>
            <p:nvPr/>
          </p:nvSpPr>
          <p:spPr>
            <a:xfrm>
              <a:off x="15147415" y="1021270"/>
              <a:ext cx="3248780" cy="232782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094"/>
                </a:lnSpc>
              </a:pPr>
              <a:r>
                <a:rPr lang="en-US" sz="4353" dirty="0">
                  <a:solidFill>
                    <a:srgbClr val="0396D6"/>
                  </a:solidFill>
                  <a:latin typeface="Poppins Semi-Bold"/>
                </a:rPr>
                <a:t>2024 BIENNIAL MEETING</a:t>
              </a:r>
            </a:p>
          </p:txBody>
        </p:sp>
        <p:sp>
          <p:nvSpPr>
            <p:cNvPr id="27" name="TextBox 11">
              <a:extLst>
                <a:ext uri="{FF2B5EF4-FFF2-40B4-BE49-F238E27FC236}">
                  <a16:creationId xmlns:a16="http://schemas.microsoft.com/office/drawing/2014/main" id="{2B96CE4D-CECA-380D-5E24-42A972DF1401}"/>
                </a:ext>
              </a:extLst>
            </p:cNvPr>
            <p:cNvSpPr txBox="1"/>
            <p:nvPr/>
          </p:nvSpPr>
          <p:spPr>
            <a:xfrm>
              <a:off x="15015295" y="6631462"/>
              <a:ext cx="3532462" cy="100520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919"/>
                </a:lnSpc>
              </a:pPr>
              <a:r>
                <a:rPr lang="en-US" sz="2799" dirty="0">
                  <a:solidFill>
                    <a:srgbClr val="FFFFFF"/>
                  </a:solidFill>
                  <a:latin typeface="Poppins Medium"/>
                </a:rPr>
                <a:t>Nashville , TN  </a:t>
              </a:r>
            </a:p>
            <a:p>
              <a:pPr algn="ctr">
                <a:lnSpc>
                  <a:spcPts val="3919"/>
                </a:lnSpc>
              </a:pPr>
              <a:r>
                <a:rPr lang="en-US" sz="2799" dirty="0">
                  <a:solidFill>
                    <a:srgbClr val="FFFFFF"/>
                  </a:solidFill>
                  <a:latin typeface="Poppins Medium"/>
                </a:rPr>
                <a:t>June 1-4, 2024</a:t>
              </a:r>
            </a:p>
          </p:txBody>
        </p:sp>
        <p:sp>
          <p:nvSpPr>
            <p:cNvPr id="28" name="TextBox 12">
              <a:extLst>
                <a:ext uri="{FF2B5EF4-FFF2-40B4-BE49-F238E27FC236}">
                  <a16:creationId xmlns:a16="http://schemas.microsoft.com/office/drawing/2014/main" id="{E28140BE-1F2E-CBD3-AD8D-C63A631465EA}"/>
                </a:ext>
              </a:extLst>
            </p:cNvPr>
            <p:cNvSpPr txBox="1"/>
            <p:nvPr/>
          </p:nvSpPr>
          <p:spPr>
            <a:xfrm>
              <a:off x="15120560" y="8157086"/>
              <a:ext cx="3248780" cy="4948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134"/>
                </a:lnSpc>
              </a:pPr>
              <a:r>
                <a:rPr lang="en-US" sz="2800" dirty="0">
                  <a:solidFill>
                    <a:srgbClr val="0396D6"/>
                  </a:solidFill>
                  <a:latin typeface="Poppins Semi-Bold"/>
                </a:rPr>
                <a:t>cns.org/assfn</a:t>
              </a:r>
            </a:p>
          </p:txBody>
        </p:sp>
        <p:sp>
          <p:nvSpPr>
            <p:cNvPr id="29" name="Freeform 13">
              <a:extLst>
                <a:ext uri="{FF2B5EF4-FFF2-40B4-BE49-F238E27FC236}">
                  <a16:creationId xmlns:a16="http://schemas.microsoft.com/office/drawing/2014/main" id="{BFAB3BF2-927C-C7F6-3B98-3C2EF1B1918E}"/>
                </a:ext>
              </a:extLst>
            </p:cNvPr>
            <p:cNvSpPr/>
            <p:nvPr/>
          </p:nvSpPr>
          <p:spPr>
            <a:xfrm>
              <a:off x="15250564" y="9225135"/>
              <a:ext cx="1632561" cy="773897"/>
            </a:xfrm>
            <a:custGeom>
              <a:avLst/>
              <a:gdLst/>
              <a:ahLst/>
              <a:cxnLst/>
              <a:rect l="l" t="t" r="r" b="b"/>
              <a:pathLst>
                <a:path w="1251046" h="577406">
                  <a:moveTo>
                    <a:pt x="0" y="0"/>
                  </a:moveTo>
                  <a:lnTo>
                    <a:pt x="1251047" y="0"/>
                  </a:lnTo>
                  <a:lnTo>
                    <a:pt x="1251047" y="577406"/>
                  </a:lnTo>
                  <a:lnTo>
                    <a:pt x="0" y="57740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14">
              <a:extLst>
                <a:ext uri="{FF2B5EF4-FFF2-40B4-BE49-F238E27FC236}">
                  <a16:creationId xmlns:a16="http://schemas.microsoft.com/office/drawing/2014/main" id="{76C39695-29E5-0E91-013A-C796453CB4A8}"/>
                </a:ext>
              </a:extLst>
            </p:cNvPr>
            <p:cNvSpPr/>
            <p:nvPr/>
          </p:nvSpPr>
          <p:spPr>
            <a:xfrm>
              <a:off x="16781526" y="9198759"/>
              <a:ext cx="1360287" cy="821729"/>
            </a:xfrm>
            <a:custGeom>
              <a:avLst/>
              <a:gdLst/>
              <a:ahLst/>
              <a:cxnLst/>
              <a:rect l="l" t="t" r="r" b="b"/>
              <a:pathLst>
                <a:path w="1148199" h="653484">
                  <a:moveTo>
                    <a:pt x="0" y="0"/>
                  </a:moveTo>
                  <a:lnTo>
                    <a:pt x="1148199" y="0"/>
                  </a:lnTo>
                  <a:lnTo>
                    <a:pt x="1148199" y="653484"/>
                  </a:lnTo>
                  <a:lnTo>
                    <a:pt x="0" y="65348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" name="Freeform 5">
            <a:extLst>
              <a:ext uri="{FF2B5EF4-FFF2-40B4-BE49-F238E27FC236}">
                <a16:creationId xmlns:a16="http://schemas.microsoft.com/office/drawing/2014/main" id="{08A4F135-D9B1-B551-E38B-37F5C3A948CE}"/>
              </a:ext>
            </a:extLst>
          </p:cNvPr>
          <p:cNvSpPr/>
          <p:nvPr/>
        </p:nvSpPr>
        <p:spPr>
          <a:xfrm>
            <a:off x="15272485" y="5067300"/>
            <a:ext cx="3130263" cy="5601082"/>
          </a:xfrm>
          <a:custGeom>
            <a:avLst/>
            <a:gdLst/>
            <a:ahLst/>
            <a:cxnLst/>
            <a:rect l="l" t="t" r="r" b="b"/>
            <a:pathLst>
              <a:path w="3966437" h="7527803">
                <a:moveTo>
                  <a:pt x="0" y="0"/>
                </a:moveTo>
                <a:lnTo>
                  <a:pt x="3966437" y="0"/>
                </a:lnTo>
                <a:lnTo>
                  <a:pt x="3966437" y="7527803"/>
                </a:lnTo>
                <a:lnTo>
                  <a:pt x="0" y="752780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116725" t="-5999" r="-120635"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9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5344489" y="6524734"/>
            <a:ext cx="7599032" cy="2607511"/>
          </a:xfrm>
          <a:custGeom>
            <a:avLst/>
            <a:gdLst/>
            <a:ahLst/>
            <a:cxnLst/>
            <a:rect l="l" t="t" r="r" b="b"/>
            <a:pathLst>
              <a:path w="7599032" h="2607511">
                <a:moveTo>
                  <a:pt x="0" y="0"/>
                </a:moveTo>
                <a:lnTo>
                  <a:pt x="7599032" y="0"/>
                </a:lnTo>
                <a:lnTo>
                  <a:pt x="7599032" y="2607511"/>
                </a:lnTo>
                <a:lnTo>
                  <a:pt x="0" y="260751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/>
          <p:nvPr/>
        </p:nvSpPr>
        <p:spPr>
          <a:xfrm>
            <a:off x="4057592" y="784543"/>
            <a:ext cx="9946801" cy="2035326"/>
          </a:xfrm>
          <a:custGeom>
            <a:avLst/>
            <a:gdLst/>
            <a:ahLst/>
            <a:cxnLst/>
            <a:rect l="l" t="t" r="r" b="b"/>
            <a:pathLst>
              <a:path w="9946801" h="2035326">
                <a:moveTo>
                  <a:pt x="0" y="0"/>
                </a:moveTo>
                <a:lnTo>
                  <a:pt x="9946801" y="0"/>
                </a:lnTo>
                <a:lnTo>
                  <a:pt x="9946801" y="2035326"/>
                </a:lnTo>
                <a:lnTo>
                  <a:pt x="0" y="203532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5" name="Freeform 5"/>
          <p:cNvSpPr/>
          <p:nvPr/>
        </p:nvSpPr>
        <p:spPr>
          <a:xfrm>
            <a:off x="7089259" y="4325157"/>
            <a:ext cx="3883466" cy="3919227"/>
          </a:xfrm>
          <a:custGeom>
            <a:avLst/>
            <a:gdLst/>
            <a:ahLst/>
            <a:cxnLst/>
            <a:rect l="l" t="t" r="r" b="b"/>
            <a:pathLst>
              <a:path w="3883466" h="3919227">
                <a:moveTo>
                  <a:pt x="0" y="0"/>
                </a:moveTo>
                <a:lnTo>
                  <a:pt x="3883467" y="0"/>
                </a:lnTo>
                <a:lnTo>
                  <a:pt x="3883467" y="3919228"/>
                </a:lnTo>
                <a:lnTo>
                  <a:pt x="0" y="391922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6" name="TextBox 6"/>
          <p:cNvSpPr txBox="1"/>
          <p:nvPr/>
        </p:nvSpPr>
        <p:spPr>
          <a:xfrm>
            <a:off x="4313435" y="2862732"/>
            <a:ext cx="9661130" cy="122906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9158"/>
              </a:lnSpc>
            </a:pPr>
            <a:r>
              <a:rPr lang="en-US" sz="6542">
                <a:solidFill>
                  <a:srgbClr val="0396D6"/>
                </a:solidFill>
                <a:latin typeface="Poppins Semi-Bold"/>
              </a:rPr>
              <a:t>2024 BIENNIAL MEETING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3899849" y="8555157"/>
            <a:ext cx="10074716" cy="10017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490"/>
              </a:lnSpc>
            </a:pPr>
            <a:r>
              <a:rPr lang="en-US" sz="5350">
                <a:solidFill>
                  <a:srgbClr val="FFFFFF"/>
                </a:solidFill>
                <a:latin typeface="Poppins Medium"/>
              </a:rPr>
              <a:t>Nashville , TN • June 1-4, 2024</a:t>
            </a:r>
          </a:p>
        </p:txBody>
      </p:sp>
      <p:sp>
        <p:nvSpPr>
          <p:cNvPr id="8" name="Freeform 8"/>
          <p:cNvSpPr/>
          <p:nvPr/>
        </p:nvSpPr>
        <p:spPr>
          <a:xfrm>
            <a:off x="-833623" y="6082314"/>
            <a:ext cx="10074716" cy="6314657"/>
          </a:xfrm>
          <a:custGeom>
            <a:avLst/>
            <a:gdLst/>
            <a:ahLst/>
            <a:cxnLst/>
            <a:rect l="l" t="t" r="r" b="b"/>
            <a:pathLst>
              <a:path w="9030993" h="6314657">
                <a:moveTo>
                  <a:pt x="0" y="0"/>
                </a:moveTo>
                <a:lnTo>
                  <a:pt x="9030993" y="0"/>
                </a:lnTo>
                <a:lnTo>
                  <a:pt x="9030993" y="6314658"/>
                </a:lnTo>
                <a:lnTo>
                  <a:pt x="0" y="6314658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t="-13997" r="-50083" b="-13997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9" name="Freeform 9"/>
          <p:cNvSpPr/>
          <p:nvPr/>
        </p:nvSpPr>
        <p:spPr>
          <a:xfrm>
            <a:off x="9276057" y="5469779"/>
            <a:ext cx="9030993" cy="7539729"/>
          </a:xfrm>
          <a:custGeom>
            <a:avLst/>
            <a:gdLst/>
            <a:ahLst/>
            <a:cxnLst/>
            <a:rect l="l" t="t" r="r" b="b"/>
            <a:pathLst>
              <a:path w="9030993" h="6314657">
                <a:moveTo>
                  <a:pt x="0" y="0"/>
                </a:moveTo>
                <a:lnTo>
                  <a:pt x="9030992" y="0"/>
                </a:lnTo>
                <a:lnTo>
                  <a:pt x="9030992" y="6314657"/>
                </a:lnTo>
                <a:lnTo>
                  <a:pt x="0" y="6314657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t="-9121" r="-50083" b="-18874"/>
            </a:stretch>
          </a:blip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B5713-E6B1-56FC-294B-DD061334F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A9EF9-B64B-7E89-4055-29F0F988D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95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1561</TotalTime>
  <Words>11</Words>
  <Application>Microsoft Office PowerPoint</Application>
  <PresentationFormat>Custom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Poppins Semi-Bold</vt:lpstr>
      <vt:lpstr>Poppins Medium</vt:lpstr>
      <vt:lpstr>Calibri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Tumor PPT Master Slide</dc:title>
  <dc:creator>Kim Santos</dc:creator>
  <cp:lastModifiedBy>Kim Santos</cp:lastModifiedBy>
  <cp:revision>5</cp:revision>
  <dcterms:created xsi:type="dcterms:W3CDTF">2006-08-16T00:00:00Z</dcterms:created>
  <dcterms:modified xsi:type="dcterms:W3CDTF">2024-04-04T16:26:38Z</dcterms:modified>
  <dc:identifier>DAFlK5X_mYY</dc:identifier>
</cp:coreProperties>
</file>